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262" r:id="rId5"/>
    <p:sldId id="275" r:id="rId6"/>
    <p:sldId id="276" r:id="rId7"/>
    <p:sldId id="273" r:id="rId8"/>
    <p:sldId id="277" r:id="rId9"/>
    <p:sldId id="278" r:id="rId10"/>
    <p:sldId id="261" r:id="rId11"/>
    <p:sldId id="259" r:id="rId12"/>
    <p:sldId id="263" r:id="rId13"/>
    <p:sldId id="268" r:id="rId14"/>
    <p:sldId id="269" r:id="rId15"/>
    <p:sldId id="264" r:id="rId16"/>
    <p:sldId id="271" r:id="rId17"/>
    <p:sldId id="270" r:id="rId18"/>
    <p:sldId id="272" r:id="rId19"/>
    <p:sldId id="279" r:id="rId20"/>
  </p:sldIdLst>
  <p:sldSz cx="12192000" cy="6858000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nalin" initials="P" lastIdx="2" clrIdx="0">
    <p:extLst>
      <p:ext uri="{19B8F6BF-5375-455C-9EA6-DF929625EA0E}">
        <p15:presenceInfo xmlns:p15="http://schemas.microsoft.com/office/powerpoint/2012/main" userId="75a50850684ce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DFFC4"/>
    <a:srgbClr val="006047"/>
    <a:srgbClr val="007E5D"/>
    <a:srgbClr val="00CC99"/>
    <a:srgbClr val="FFFFCC"/>
    <a:srgbClr val="FFFF99"/>
    <a:srgbClr val="339933"/>
    <a:srgbClr val="C7E6F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7C0AF-0F81-43F0-A229-4B5936569714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5F3515A0-1680-48DA-8F22-F4C55E266281}">
      <dgm:prSet phldrT="[Text]" custT="1"/>
      <dgm:spPr>
        <a:solidFill>
          <a:srgbClr val="BEE5FF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1. </a:t>
          </a:r>
          <a:r>
            <a:rPr lang="th-TH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ความรู้เบื้องต้นของทรัพย์สินทางปัญญา</a:t>
          </a:r>
        </a:p>
      </dgm:t>
    </dgm:pt>
    <dgm:pt modelId="{912FA14C-0630-4054-A05F-AD99BA719615}" type="parTrans" cxnId="{AA4116DF-D0FB-4815-9E4D-3D22736BD556}">
      <dgm:prSet/>
      <dgm:spPr/>
      <dgm:t>
        <a:bodyPr/>
        <a:lstStyle/>
        <a:p>
          <a:endParaRPr lang="th-TH"/>
        </a:p>
      </dgm:t>
    </dgm:pt>
    <dgm:pt modelId="{B8BE8DA1-D921-4A87-A7FB-44B3F554CDB3}" type="sibTrans" cxnId="{AA4116DF-D0FB-4815-9E4D-3D22736BD556}">
      <dgm:prSet/>
      <dgm:spPr/>
      <dgm:t>
        <a:bodyPr/>
        <a:lstStyle/>
        <a:p>
          <a:endParaRPr lang="th-TH"/>
        </a:p>
      </dgm:t>
    </dgm:pt>
    <dgm:pt modelId="{72465FDA-90BC-4D20-9061-3F794CF1A558}">
      <dgm:prSet phldrT="[Text]" custT="1"/>
      <dgm:spPr>
        <a:solidFill>
          <a:srgbClr val="BEE5FF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3. </a:t>
          </a:r>
          <a:r>
            <a:rPr lang="th-TH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กฎหมายและระเบียบเกี่ยวกับเครื่องหมายการค้าปลอมหรือ</a:t>
          </a:r>
          <a:br>
            <a:rPr lang="th-TH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เลียนเครื่องหมายการค้าและสินค้าละเมิดลิขสิทธิ์</a:t>
          </a:r>
          <a:r>
            <a:rPr lang="en-US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  <a:endParaRPr lang="th-TH" sz="2800" b="1" dirty="0">
            <a:solidFill>
              <a:schemeClr val="tx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4B34576-A4E8-4639-8688-D14E34B81360}" type="parTrans" cxnId="{E1E6FD65-AB61-4371-8CAA-EB7E43E31485}">
      <dgm:prSet/>
      <dgm:spPr/>
      <dgm:t>
        <a:bodyPr/>
        <a:lstStyle/>
        <a:p>
          <a:endParaRPr lang="th-TH"/>
        </a:p>
      </dgm:t>
    </dgm:pt>
    <dgm:pt modelId="{C3874F85-17B0-4F43-9176-584529C07FF3}" type="sibTrans" cxnId="{E1E6FD65-AB61-4371-8CAA-EB7E43E31485}">
      <dgm:prSet/>
      <dgm:spPr/>
      <dgm:t>
        <a:bodyPr/>
        <a:lstStyle/>
        <a:p>
          <a:endParaRPr lang="th-TH"/>
        </a:p>
      </dgm:t>
    </dgm:pt>
    <dgm:pt modelId="{72E20E68-1255-42F4-B43C-94CCE54736C8}">
      <dgm:prSet phldrT="[Text]" custT="1"/>
      <dgm:spPr>
        <a:solidFill>
          <a:srgbClr val="BEE5FF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5. </a:t>
          </a:r>
          <a:r>
            <a:rPr lang="th-TH" sz="28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การตรวจสอบลิขสิทธิ์</a:t>
          </a:r>
        </a:p>
      </dgm:t>
    </dgm:pt>
    <dgm:pt modelId="{967EF50D-91D2-4246-9556-C9AF93BC9884}" type="parTrans" cxnId="{950740D8-265F-4CB1-8D15-304BAE589E5B}">
      <dgm:prSet/>
      <dgm:spPr/>
      <dgm:t>
        <a:bodyPr/>
        <a:lstStyle/>
        <a:p>
          <a:endParaRPr lang="th-TH"/>
        </a:p>
      </dgm:t>
    </dgm:pt>
    <dgm:pt modelId="{67D766C7-B8FD-42C5-99BA-688328C06512}" type="sibTrans" cxnId="{950740D8-265F-4CB1-8D15-304BAE589E5B}">
      <dgm:prSet/>
      <dgm:spPr/>
      <dgm:t>
        <a:bodyPr/>
        <a:lstStyle/>
        <a:p>
          <a:endParaRPr lang="th-TH"/>
        </a:p>
      </dgm:t>
    </dgm:pt>
    <dgm:pt modelId="{E4FEFD77-7FC7-47ED-80A0-9E451E991D9C}">
      <dgm:prSet phldrT="[Text]" custT="1"/>
      <dgm:spPr>
        <a:solidFill>
          <a:srgbClr val="0033CC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6. </a:t>
          </a:r>
          <a:r>
            <a:rPr lang="th-TH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เกณฑ์เปรียบเทียบงดการฟ้องร้องตามพระราชบัญญัติศุลกากร พ.ศ. </a:t>
          </a:r>
          <a:r>
            <a:rPr lang="en-US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2560</a:t>
          </a:r>
          <a:endParaRPr lang="th-TH" sz="2800" b="1" dirty="0">
            <a:solidFill>
              <a:schemeClr val="bg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77A0C22-ABBE-472C-861A-4D99952CA344}" type="parTrans" cxnId="{48DB74D6-86BB-42BA-884D-A15454AFF9D5}">
      <dgm:prSet/>
      <dgm:spPr/>
      <dgm:t>
        <a:bodyPr/>
        <a:lstStyle/>
        <a:p>
          <a:endParaRPr lang="th-TH"/>
        </a:p>
      </dgm:t>
    </dgm:pt>
    <dgm:pt modelId="{8AD6B282-43DA-45FF-B2B2-08E9773B41DE}" type="sibTrans" cxnId="{48DB74D6-86BB-42BA-884D-A15454AFF9D5}">
      <dgm:prSet/>
      <dgm:spPr/>
      <dgm:t>
        <a:bodyPr/>
        <a:lstStyle/>
        <a:p>
          <a:endParaRPr lang="th-TH"/>
        </a:p>
      </dgm:t>
    </dgm:pt>
    <dgm:pt modelId="{7B8E8706-5E81-48A3-A3F5-F2BDD11036F0}">
      <dgm:prSet phldrT="[Text]" custT="1"/>
      <dgm:spPr>
        <a:solidFill>
          <a:srgbClr val="0033CC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2. </a:t>
          </a:r>
          <a:r>
            <a:rPr lang="th-TH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อำนาจการดำเนินคดีทางศุลกากรเกี่ยวกับการละเมิดทรัพย์สินทางปัญญา</a:t>
          </a:r>
        </a:p>
      </dgm:t>
    </dgm:pt>
    <dgm:pt modelId="{A54ACB84-B024-46CF-856F-907C16B56167}" type="sibTrans" cxnId="{E5BB3D5F-1B0C-4D72-A335-DC68E3767461}">
      <dgm:prSet/>
      <dgm:spPr/>
      <dgm:t>
        <a:bodyPr/>
        <a:lstStyle/>
        <a:p>
          <a:endParaRPr lang="th-TH"/>
        </a:p>
      </dgm:t>
    </dgm:pt>
    <dgm:pt modelId="{4ED6ED43-B099-4047-B362-9F3B9D8CA0B4}" type="parTrans" cxnId="{E5BB3D5F-1B0C-4D72-A335-DC68E3767461}">
      <dgm:prSet/>
      <dgm:spPr/>
      <dgm:t>
        <a:bodyPr/>
        <a:lstStyle/>
        <a:p>
          <a:endParaRPr lang="th-TH"/>
        </a:p>
      </dgm:t>
    </dgm:pt>
    <dgm:pt modelId="{564B7241-8378-4ABC-82AE-DBB5FB85937A}">
      <dgm:prSet custT="1"/>
      <dgm:spPr>
        <a:solidFill>
          <a:srgbClr val="0033CC"/>
        </a:solidFill>
      </dgm:spPr>
      <dgm:t>
        <a:bodyPr/>
        <a:lstStyle/>
        <a:p>
          <a:pPr algn="l"/>
          <a:r>
            <a:rPr lang="en-US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4. </a:t>
          </a:r>
          <a:r>
            <a:rPr lang="th-TH" sz="2800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การตรวจสอบเครื่องหมายการค้า</a:t>
          </a:r>
          <a:endParaRPr lang="en-US" sz="2800" b="1" dirty="0">
            <a:solidFill>
              <a:schemeClr val="bg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5F67DB1-AFEF-48BC-85D9-3263FBBA60BA}" type="parTrans" cxnId="{B8549D31-BB81-4477-A598-907ABD5DEED7}">
      <dgm:prSet/>
      <dgm:spPr/>
      <dgm:t>
        <a:bodyPr/>
        <a:lstStyle/>
        <a:p>
          <a:endParaRPr lang="en-US"/>
        </a:p>
      </dgm:t>
    </dgm:pt>
    <dgm:pt modelId="{DA8EBCA9-3573-4260-9BB0-B90E75123466}" type="sibTrans" cxnId="{B8549D31-BB81-4477-A598-907ABD5DEED7}">
      <dgm:prSet/>
      <dgm:spPr/>
      <dgm:t>
        <a:bodyPr/>
        <a:lstStyle/>
        <a:p>
          <a:endParaRPr lang="en-US"/>
        </a:p>
      </dgm:t>
    </dgm:pt>
    <dgm:pt modelId="{1A76B7AC-E40D-4B5D-9DD9-A64E8A6232DF}" type="pres">
      <dgm:prSet presAssocID="{A787C0AF-0F81-43F0-A229-4B5936569714}" presName="linearFlow" presStyleCnt="0">
        <dgm:presLayoutVars>
          <dgm:dir/>
          <dgm:resizeHandles val="exact"/>
        </dgm:presLayoutVars>
      </dgm:prSet>
      <dgm:spPr/>
    </dgm:pt>
    <dgm:pt modelId="{AA46797E-021A-42A7-B2AE-6EC23AB323E6}" type="pres">
      <dgm:prSet presAssocID="{5F3515A0-1680-48DA-8F22-F4C55E266281}" presName="composite" presStyleCnt="0"/>
      <dgm:spPr/>
    </dgm:pt>
    <dgm:pt modelId="{84A8FE70-53B7-4B07-9D92-9D6072432B48}" type="pres">
      <dgm:prSet presAssocID="{5F3515A0-1680-48DA-8F22-F4C55E266281}" presName="imgShp" presStyleLbl="fgImgPlace1" presStyleIdx="0" presStyleCnt="6"/>
      <dgm:spPr>
        <a:prstGeom prst="homePlate">
          <a:avLst/>
        </a:prstGeom>
        <a:solidFill>
          <a:srgbClr val="C7E6FC"/>
        </a:solidFill>
      </dgm:spPr>
    </dgm:pt>
    <dgm:pt modelId="{B5EEE5D7-A87F-4758-BA19-5731044CA905}" type="pres">
      <dgm:prSet presAssocID="{5F3515A0-1680-48DA-8F22-F4C55E266281}" presName="txShp" presStyleLbl="node1" presStyleIdx="0" presStyleCnt="6" custLinFactNeighborY="-16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EB63D8-8D69-4471-BC41-B62AE65BB281}" type="pres">
      <dgm:prSet presAssocID="{B8BE8DA1-D921-4A87-A7FB-44B3F554CDB3}" presName="spacing" presStyleCnt="0"/>
      <dgm:spPr/>
    </dgm:pt>
    <dgm:pt modelId="{A569501C-B888-4AD7-ACF5-14AD34A40E14}" type="pres">
      <dgm:prSet presAssocID="{7B8E8706-5E81-48A3-A3F5-F2BDD11036F0}" presName="composite" presStyleCnt="0"/>
      <dgm:spPr/>
    </dgm:pt>
    <dgm:pt modelId="{C1ECED27-8DCB-49AE-824F-4395D58562DD}" type="pres">
      <dgm:prSet presAssocID="{7B8E8706-5E81-48A3-A3F5-F2BDD11036F0}" presName="imgShp" presStyleLbl="fgImgPlace1" presStyleIdx="1" presStyleCnt="6"/>
      <dgm:spPr>
        <a:prstGeom prst="homePlate">
          <a:avLst/>
        </a:prstGeom>
        <a:solidFill>
          <a:srgbClr val="0033CC"/>
        </a:solidFill>
      </dgm:spPr>
    </dgm:pt>
    <dgm:pt modelId="{C09CD75F-8C9D-416E-9A2B-405B3FE7AB90}" type="pres">
      <dgm:prSet presAssocID="{7B8E8706-5E81-48A3-A3F5-F2BDD11036F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FA4B05-E22A-4A4C-A491-E3679E1BD414}" type="pres">
      <dgm:prSet presAssocID="{A54ACB84-B024-46CF-856F-907C16B56167}" presName="spacing" presStyleCnt="0"/>
      <dgm:spPr/>
    </dgm:pt>
    <dgm:pt modelId="{F323DA77-3172-43DE-8876-1BED3B1A4C05}" type="pres">
      <dgm:prSet presAssocID="{72465FDA-90BC-4D20-9061-3F794CF1A558}" presName="composite" presStyleCnt="0"/>
      <dgm:spPr/>
    </dgm:pt>
    <dgm:pt modelId="{7F096E69-806C-4062-A4B7-4BE217F2BBF7}" type="pres">
      <dgm:prSet presAssocID="{72465FDA-90BC-4D20-9061-3F794CF1A558}" presName="imgShp" presStyleLbl="fgImgPlace1" presStyleIdx="2" presStyleCnt="6" custScaleY="131086"/>
      <dgm:spPr>
        <a:prstGeom prst="homePlate">
          <a:avLst/>
        </a:prstGeom>
        <a:solidFill>
          <a:srgbClr val="C7E6FC"/>
        </a:solidFill>
        <a:ln>
          <a:solidFill>
            <a:schemeClr val="bg1"/>
          </a:solidFill>
        </a:ln>
      </dgm:spPr>
    </dgm:pt>
    <dgm:pt modelId="{58D00DC7-A4A8-4140-A5F9-9F7447A93C53}" type="pres">
      <dgm:prSet presAssocID="{72465FDA-90BC-4D20-9061-3F794CF1A558}" presName="txShp" presStyleLbl="node1" presStyleIdx="2" presStyleCnt="6" custScaleY="1248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9784A2-C3E9-4BFD-9F0A-7C14091286BC}" type="pres">
      <dgm:prSet presAssocID="{C3874F85-17B0-4F43-9176-584529C07FF3}" presName="spacing" presStyleCnt="0"/>
      <dgm:spPr/>
    </dgm:pt>
    <dgm:pt modelId="{D15ECFC0-6953-4420-AD4F-D74BEC3F3FD7}" type="pres">
      <dgm:prSet presAssocID="{564B7241-8378-4ABC-82AE-DBB5FB85937A}" presName="composite" presStyleCnt="0"/>
      <dgm:spPr/>
    </dgm:pt>
    <dgm:pt modelId="{E1D261D7-0B94-440F-B1A1-E089D4EA6DA8}" type="pres">
      <dgm:prSet presAssocID="{564B7241-8378-4ABC-82AE-DBB5FB85937A}" presName="imgShp" presStyleLbl="fgImgPlace1" presStyleIdx="3" presStyleCnt="6" custScaleX="99458" custLinFactNeighborX="-3012" custLinFactNeighborY="1448"/>
      <dgm:spPr>
        <a:prstGeom prst="homePlate">
          <a:avLst/>
        </a:prstGeom>
        <a:solidFill>
          <a:srgbClr val="0033CC"/>
        </a:solidFill>
      </dgm:spPr>
    </dgm:pt>
    <dgm:pt modelId="{3D6DBCEB-64AB-48DC-8DC8-5E74D8FA98A6}" type="pres">
      <dgm:prSet presAssocID="{564B7241-8378-4ABC-82AE-DBB5FB85937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874CD2-E5DA-417A-A187-48F59343E3E4}" type="pres">
      <dgm:prSet presAssocID="{DA8EBCA9-3573-4260-9BB0-B90E75123466}" presName="spacing" presStyleCnt="0"/>
      <dgm:spPr/>
    </dgm:pt>
    <dgm:pt modelId="{C9B47B31-D464-4BFB-8DF0-27E38BD49EA7}" type="pres">
      <dgm:prSet presAssocID="{72E20E68-1255-42F4-B43C-94CCE54736C8}" presName="composite" presStyleCnt="0"/>
      <dgm:spPr/>
    </dgm:pt>
    <dgm:pt modelId="{FF063C53-CC40-4ECA-81F5-BB3BFAF6700E}" type="pres">
      <dgm:prSet presAssocID="{72E20E68-1255-42F4-B43C-94CCE54736C8}" presName="imgShp" presStyleLbl="fgImgPlace1" presStyleIdx="4" presStyleCnt="6"/>
      <dgm:spPr>
        <a:prstGeom prst="homePlate">
          <a:avLst/>
        </a:prstGeom>
        <a:solidFill>
          <a:srgbClr val="C7E6FC"/>
        </a:solidFill>
      </dgm:spPr>
    </dgm:pt>
    <dgm:pt modelId="{16283AC7-DDB0-46B5-8AAC-4E1340357F01}" type="pres">
      <dgm:prSet presAssocID="{72E20E68-1255-42F4-B43C-94CCE54736C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235067-2DB5-457B-9C81-142B8646BD60}" type="pres">
      <dgm:prSet presAssocID="{67D766C7-B8FD-42C5-99BA-688328C06512}" presName="spacing" presStyleCnt="0"/>
      <dgm:spPr/>
    </dgm:pt>
    <dgm:pt modelId="{3F156BA8-9AFB-406C-B968-2D81E1B8602F}" type="pres">
      <dgm:prSet presAssocID="{E4FEFD77-7FC7-47ED-80A0-9E451E991D9C}" presName="composite" presStyleCnt="0"/>
      <dgm:spPr/>
    </dgm:pt>
    <dgm:pt modelId="{425A761B-2F64-461D-A333-E4BAFDB156B5}" type="pres">
      <dgm:prSet presAssocID="{E4FEFD77-7FC7-47ED-80A0-9E451E991D9C}" presName="imgShp" presStyleLbl="fgImgPlace1" presStyleIdx="5" presStyleCnt="6"/>
      <dgm:spPr>
        <a:prstGeom prst="homePlate">
          <a:avLst/>
        </a:prstGeom>
        <a:solidFill>
          <a:srgbClr val="0033CC"/>
        </a:solidFill>
      </dgm:spPr>
    </dgm:pt>
    <dgm:pt modelId="{F7DBEC55-0F1C-49E8-90DA-76491532AEA1}" type="pres">
      <dgm:prSet presAssocID="{E4FEFD77-7FC7-47ED-80A0-9E451E991D9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A25DD74-29E4-494D-AFEB-842F44924805}" type="presOf" srcId="{7B8E8706-5E81-48A3-A3F5-F2BDD11036F0}" destId="{C09CD75F-8C9D-416E-9A2B-405B3FE7AB90}" srcOrd="0" destOrd="0" presId="urn:microsoft.com/office/officeart/2005/8/layout/vList3"/>
    <dgm:cxn modelId="{E1E6FD65-AB61-4371-8CAA-EB7E43E31485}" srcId="{A787C0AF-0F81-43F0-A229-4B5936569714}" destId="{72465FDA-90BC-4D20-9061-3F794CF1A558}" srcOrd="2" destOrd="0" parTransId="{A4B34576-A4E8-4639-8688-D14E34B81360}" sibTransId="{C3874F85-17B0-4F43-9176-584529C07FF3}"/>
    <dgm:cxn modelId="{A50BE1B8-5A36-414C-859F-642519AF2DEE}" type="presOf" srcId="{A787C0AF-0F81-43F0-A229-4B5936569714}" destId="{1A76B7AC-E40D-4B5D-9DD9-A64E8A6232DF}" srcOrd="0" destOrd="0" presId="urn:microsoft.com/office/officeart/2005/8/layout/vList3"/>
    <dgm:cxn modelId="{E5BB3D5F-1B0C-4D72-A335-DC68E3767461}" srcId="{A787C0AF-0F81-43F0-A229-4B5936569714}" destId="{7B8E8706-5E81-48A3-A3F5-F2BDD11036F0}" srcOrd="1" destOrd="0" parTransId="{4ED6ED43-B099-4047-B362-9F3B9D8CA0B4}" sibTransId="{A54ACB84-B024-46CF-856F-907C16B56167}"/>
    <dgm:cxn modelId="{365E141B-0DB3-4607-A154-47F1AB5C9758}" type="presOf" srcId="{E4FEFD77-7FC7-47ED-80A0-9E451E991D9C}" destId="{F7DBEC55-0F1C-49E8-90DA-76491532AEA1}" srcOrd="0" destOrd="0" presId="urn:microsoft.com/office/officeart/2005/8/layout/vList3"/>
    <dgm:cxn modelId="{B8549D31-BB81-4477-A598-907ABD5DEED7}" srcId="{A787C0AF-0F81-43F0-A229-4B5936569714}" destId="{564B7241-8378-4ABC-82AE-DBB5FB85937A}" srcOrd="3" destOrd="0" parTransId="{C5F67DB1-AFEF-48BC-85D9-3263FBBA60BA}" sibTransId="{DA8EBCA9-3573-4260-9BB0-B90E75123466}"/>
    <dgm:cxn modelId="{48DB74D6-86BB-42BA-884D-A15454AFF9D5}" srcId="{A787C0AF-0F81-43F0-A229-4B5936569714}" destId="{E4FEFD77-7FC7-47ED-80A0-9E451E991D9C}" srcOrd="5" destOrd="0" parTransId="{077A0C22-ABBE-472C-861A-4D99952CA344}" sibTransId="{8AD6B282-43DA-45FF-B2B2-08E9773B41DE}"/>
    <dgm:cxn modelId="{AA4116DF-D0FB-4815-9E4D-3D22736BD556}" srcId="{A787C0AF-0F81-43F0-A229-4B5936569714}" destId="{5F3515A0-1680-48DA-8F22-F4C55E266281}" srcOrd="0" destOrd="0" parTransId="{912FA14C-0630-4054-A05F-AD99BA719615}" sibTransId="{B8BE8DA1-D921-4A87-A7FB-44B3F554CDB3}"/>
    <dgm:cxn modelId="{7811CB25-20DC-49F1-9AC2-2238F5ABA558}" type="presOf" srcId="{5F3515A0-1680-48DA-8F22-F4C55E266281}" destId="{B5EEE5D7-A87F-4758-BA19-5731044CA905}" srcOrd="0" destOrd="0" presId="urn:microsoft.com/office/officeart/2005/8/layout/vList3"/>
    <dgm:cxn modelId="{A9BA16A7-6084-4F90-85B5-2F7A8B15D25E}" type="presOf" srcId="{72E20E68-1255-42F4-B43C-94CCE54736C8}" destId="{16283AC7-DDB0-46B5-8AAC-4E1340357F01}" srcOrd="0" destOrd="0" presId="urn:microsoft.com/office/officeart/2005/8/layout/vList3"/>
    <dgm:cxn modelId="{EBC2D13A-A32A-44A1-90C9-63E6DDE3A9A7}" type="presOf" srcId="{72465FDA-90BC-4D20-9061-3F794CF1A558}" destId="{58D00DC7-A4A8-4140-A5F9-9F7447A93C53}" srcOrd="0" destOrd="0" presId="urn:microsoft.com/office/officeart/2005/8/layout/vList3"/>
    <dgm:cxn modelId="{2B059945-EA5B-4965-AB3F-B06A4C0C7202}" type="presOf" srcId="{564B7241-8378-4ABC-82AE-DBB5FB85937A}" destId="{3D6DBCEB-64AB-48DC-8DC8-5E74D8FA98A6}" srcOrd="0" destOrd="0" presId="urn:microsoft.com/office/officeart/2005/8/layout/vList3"/>
    <dgm:cxn modelId="{950740D8-265F-4CB1-8D15-304BAE589E5B}" srcId="{A787C0AF-0F81-43F0-A229-4B5936569714}" destId="{72E20E68-1255-42F4-B43C-94CCE54736C8}" srcOrd="4" destOrd="0" parTransId="{967EF50D-91D2-4246-9556-C9AF93BC9884}" sibTransId="{67D766C7-B8FD-42C5-99BA-688328C06512}"/>
    <dgm:cxn modelId="{2E98704E-E647-4A1C-B3C9-E81589AA05A1}" type="presParOf" srcId="{1A76B7AC-E40D-4B5D-9DD9-A64E8A6232DF}" destId="{AA46797E-021A-42A7-B2AE-6EC23AB323E6}" srcOrd="0" destOrd="0" presId="urn:microsoft.com/office/officeart/2005/8/layout/vList3"/>
    <dgm:cxn modelId="{6298C833-DFF9-42DD-9640-D8C0624D160C}" type="presParOf" srcId="{AA46797E-021A-42A7-B2AE-6EC23AB323E6}" destId="{84A8FE70-53B7-4B07-9D92-9D6072432B48}" srcOrd="0" destOrd="0" presId="urn:microsoft.com/office/officeart/2005/8/layout/vList3"/>
    <dgm:cxn modelId="{2BE93FB5-4699-4A6F-A3FD-7453EC73724C}" type="presParOf" srcId="{AA46797E-021A-42A7-B2AE-6EC23AB323E6}" destId="{B5EEE5D7-A87F-4758-BA19-5731044CA905}" srcOrd="1" destOrd="0" presId="urn:microsoft.com/office/officeart/2005/8/layout/vList3"/>
    <dgm:cxn modelId="{B734829D-9451-440B-88B7-B295502D8E18}" type="presParOf" srcId="{1A76B7AC-E40D-4B5D-9DD9-A64E8A6232DF}" destId="{49EB63D8-8D69-4471-BC41-B62AE65BB281}" srcOrd="1" destOrd="0" presId="urn:microsoft.com/office/officeart/2005/8/layout/vList3"/>
    <dgm:cxn modelId="{CCA8F87B-8B2C-4680-871B-082BA1035A9F}" type="presParOf" srcId="{1A76B7AC-E40D-4B5D-9DD9-A64E8A6232DF}" destId="{A569501C-B888-4AD7-ACF5-14AD34A40E14}" srcOrd="2" destOrd="0" presId="urn:microsoft.com/office/officeart/2005/8/layout/vList3"/>
    <dgm:cxn modelId="{8F3326FD-2632-4E6A-AB5E-AADF23271DDD}" type="presParOf" srcId="{A569501C-B888-4AD7-ACF5-14AD34A40E14}" destId="{C1ECED27-8DCB-49AE-824F-4395D58562DD}" srcOrd="0" destOrd="0" presId="urn:microsoft.com/office/officeart/2005/8/layout/vList3"/>
    <dgm:cxn modelId="{4F9FA4ED-FAE8-4D3E-82E3-086EF09536AB}" type="presParOf" srcId="{A569501C-B888-4AD7-ACF5-14AD34A40E14}" destId="{C09CD75F-8C9D-416E-9A2B-405B3FE7AB90}" srcOrd="1" destOrd="0" presId="urn:microsoft.com/office/officeart/2005/8/layout/vList3"/>
    <dgm:cxn modelId="{C33512ED-7D90-40BE-8D1A-6AD1C24DCADC}" type="presParOf" srcId="{1A76B7AC-E40D-4B5D-9DD9-A64E8A6232DF}" destId="{54FA4B05-E22A-4A4C-A491-E3679E1BD414}" srcOrd="3" destOrd="0" presId="urn:microsoft.com/office/officeart/2005/8/layout/vList3"/>
    <dgm:cxn modelId="{FEFE81F1-E548-4DDF-86A9-E91BC279A4C9}" type="presParOf" srcId="{1A76B7AC-E40D-4B5D-9DD9-A64E8A6232DF}" destId="{F323DA77-3172-43DE-8876-1BED3B1A4C05}" srcOrd="4" destOrd="0" presId="urn:microsoft.com/office/officeart/2005/8/layout/vList3"/>
    <dgm:cxn modelId="{38EDE469-139D-49B2-A2B7-2384B1EC7440}" type="presParOf" srcId="{F323DA77-3172-43DE-8876-1BED3B1A4C05}" destId="{7F096E69-806C-4062-A4B7-4BE217F2BBF7}" srcOrd="0" destOrd="0" presId="urn:microsoft.com/office/officeart/2005/8/layout/vList3"/>
    <dgm:cxn modelId="{62C97DFB-3CDE-4DED-A055-B93CF35EEE58}" type="presParOf" srcId="{F323DA77-3172-43DE-8876-1BED3B1A4C05}" destId="{58D00DC7-A4A8-4140-A5F9-9F7447A93C53}" srcOrd="1" destOrd="0" presId="urn:microsoft.com/office/officeart/2005/8/layout/vList3"/>
    <dgm:cxn modelId="{9F6700DB-69BF-4C87-9301-01724356276F}" type="presParOf" srcId="{1A76B7AC-E40D-4B5D-9DD9-A64E8A6232DF}" destId="{2C9784A2-C3E9-4BFD-9F0A-7C14091286BC}" srcOrd="5" destOrd="0" presId="urn:microsoft.com/office/officeart/2005/8/layout/vList3"/>
    <dgm:cxn modelId="{5E6419E0-4F7B-4BBB-853E-4DBF4A518BDD}" type="presParOf" srcId="{1A76B7AC-E40D-4B5D-9DD9-A64E8A6232DF}" destId="{D15ECFC0-6953-4420-AD4F-D74BEC3F3FD7}" srcOrd="6" destOrd="0" presId="urn:microsoft.com/office/officeart/2005/8/layout/vList3"/>
    <dgm:cxn modelId="{4C77AA7B-B5EF-4DF1-AFCE-63A60F995384}" type="presParOf" srcId="{D15ECFC0-6953-4420-AD4F-D74BEC3F3FD7}" destId="{E1D261D7-0B94-440F-B1A1-E089D4EA6DA8}" srcOrd="0" destOrd="0" presId="urn:microsoft.com/office/officeart/2005/8/layout/vList3"/>
    <dgm:cxn modelId="{04F5362C-8643-4F59-BD67-68F31C3C1105}" type="presParOf" srcId="{D15ECFC0-6953-4420-AD4F-D74BEC3F3FD7}" destId="{3D6DBCEB-64AB-48DC-8DC8-5E74D8FA98A6}" srcOrd="1" destOrd="0" presId="urn:microsoft.com/office/officeart/2005/8/layout/vList3"/>
    <dgm:cxn modelId="{CAE10905-0193-4F74-BCFA-5EC355A7AE51}" type="presParOf" srcId="{1A76B7AC-E40D-4B5D-9DD9-A64E8A6232DF}" destId="{96874CD2-E5DA-417A-A187-48F59343E3E4}" srcOrd="7" destOrd="0" presId="urn:microsoft.com/office/officeart/2005/8/layout/vList3"/>
    <dgm:cxn modelId="{CC294658-9A0F-4F64-8D7B-939DFA7C70A0}" type="presParOf" srcId="{1A76B7AC-E40D-4B5D-9DD9-A64E8A6232DF}" destId="{C9B47B31-D464-4BFB-8DF0-27E38BD49EA7}" srcOrd="8" destOrd="0" presId="urn:microsoft.com/office/officeart/2005/8/layout/vList3"/>
    <dgm:cxn modelId="{E7BADBDC-BE84-4FB2-87FD-71C656E3CCCC}" type="presParOf" srcId="{C9B47B31-D464-4BFB-8DF0-27E38BD49EA7}" destId="{FF063C53-CC40-4ECA-81F5-BB3BFAF6700E}" srcOrd="0" destOrd="0" presId="urn:microsoft.com/office/officeart/2005/8/layout/vList3"/>
    <dgm:cxn modelId="{FD7BDFB1-700A-4862-AB5E-A32E0170B8FF}" type="presParOf" srcId="{C9B47B31-D464-4BFB-8DF0-27E38BD49EA7}" destId="{16283AC7-DDB0-46B5-8AAC-4E1340357F01}" srcOrd="1" destOrd="0" presId="urn:microsoft.com/office/officeart/2005/8/layout/vList3"/>
    <dgm:cxn modelId="{3D4E2DD0-057D-4A03-8144-1DA158CF43EC}" type="presParOf" srcId="{1A76B7AC-E40D-4B5D-9DD9-A64E8A6232DF}" destId="{37235067-2DB5-457B-9C81-142B8646BD60}" srcOrd="9" destOrd="0" presId="urn:microsoft.com/office/officeart/2005/8/layout/vList3"/>
    <dgm:cxn modelId="{521731E8-1169-487B-ACE1-7652EB33EDBE}" type="presParOf" srcId="{1A76B7AC-E40D-4B5D-9DD9-A64E8A6232DF}" destId="{3F156BA8-9AFB-406C-B968-2D81E1B8602F}" srcOrd="10" destOrd="0" presId="urn:microsoft.com/office/officeart/2005/8/layout/vList3"/>
    <dgm:cxn modelId="{4DD61B1A-8224-4D2C-A992-2F6678621847}" type="presParOf" srcId="{3F156BA8-9AFB-406C-B968-2D81E1B8602F}" destId="{425A761B-2F64-461D-A333-E4BAFDB156B5}" srcOrd="0" destOrd="0" presId="urn:microsoft.com/office/officeart/2005/8/layout/vList3"/>
    <dgm:cxn modelId="{37C26F9D-13F0-4C02-BB0E-B784B781FC4E}" type="presParOf" srcId="{3F156BA8-9AFB-406C-B968-2D81E1B8602F}" destId="{F7DBEC55-0F1C-49E8-90DA-76491532AE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8F256-46BC-4901-8A56-D8EAC91A6397}" type="doc">
      <dgm:prSet loTypeId="urn:microsoft.com/office/officeart/2008/layout/PictureAccentList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7001388-83D7-428D-9FBC-DEC240EDF06A}">
      <dgm:prSet phldrT="[Text]" custT="1"/>
      <dgm:spPr/>
      <dgm:t>
        <a:bodyPr/>
        <a:lstStyle/>
        <a:p>
          <a:pPr marL="180000" algn="thaiDist">
            <a:spcAft>
              <a:spcPts val="0"/>
            </a:spcAft>
          </a:pPr>
          <a:r>
            <a: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32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ทรัพย์สินทางปัญญา หมายถึง ผลงานอันเกิดจากการประดิษฐ์ คิดค้น หรือสร้างสรรค์ของ</a:t>
          </a:r>
          <a:r>
            <a:rPr lang="th-TH" sz="3200" b="1" dirty="0" smtClean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มนุษย์ อาจ</a:t>
          </a:r>
          <a:r>
            <a:rPr lang="th-TH" sz="32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แสดงออกในรูปแบบของสิ่งที่จับต้องได้ เช่น สินค้าต่าง ๆ หรือในรูปแบบที่จับต้องไม่ได้ เช่น บริการ กรรมวิธีการผลิตทางอุตสาหกรรม แบ่งออกเป็น 2 ประเภท คือ</a:t>
          </a:r>
        </a:p>
      </dgm:t>
    </dgm:pt>
    <dgm:pt modelId="{91B1798D-61DB-417B-BB0A-CB1480D7421B}" type="parTrans" cxnId="{F6AEC812-E0CA-4BA0-AE4A-ED8A550B6503}">
      <dgm:prSet/>
      <dgm:spPr/>
      <dgm:t>
        <a:bodyPr/>
        <a:lstStyle/>
        <a:p>
          <a:endParaRPr lang="th-TH"/>
        </a:p>
      </dgm:t>
    </dgm:pt>
    <dgm:pt modelId="{EEC365BC-72F1-4DEF-9814-0A7496E8E07F}" type="sibTrans" cxnId="{F6AEC812-E0CA-4BA0-AE4A-ED8A550B6503}">
      <dgm:prSet/>
      <dgm:spPr/>
      <dgm:t>
        <a:bodyPr/>
        <a:lstStyle/>
        <a:p>
          <a:endParaRPr lang="th-TH"/>
        </a:p>
      </dgm:t>
    </dgm:pt>
    <dgm:pt modelId="{4D650B83-51F9-4919-9033-296D5D905184}" type="pres">
      <dgm:prSet presAssocID="{FF38F256-46BC-4901-8A56-D8EAC91A639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B3022E2F-8500-456A-AEFC-7032A7C8CE98}" type="pres">
      <dgm:prSet presAssocID="{87001388-83D7-428D-9FBC-DEC240EDF06A}" presName="root" presStyleCnt="0">
        <dgm:presLayoutVars>
          <dgm:chMax/>
          <dgm:chPref val="4"/>
        </dgm:presLayoutVars>
      </dgm:prSet>
      <dgm:spPr/>
    </dgm:pt>
    <dgm:pt modelId="{439C6A6C-4826-4FA4-BB23-36883B686DE7}" type="pres">
      <dgm:prSet presAssocID="{87001388-83D7-428D-9FBC-DEC240EDF06A}" presName="rootComposite" presStyleCnt="0">
        <dgm:presLayoutVars/>
      </dgm:prSet>
      <dgm:spPr/>
    </dgm:pt>
    <dgm:pt modelId="{8DA176CD-C877-416F-85D1-76FD404EB901}" type="pres">
      <dgm:prSet presAssocID="{87001388-83D7-428D-9FBC-DEC240EDF06A}" presName="rootText" presStyleLbl="node0" presStyleIdx="0" presStyleCnt="1" custScaleY="400000" custLinFactNeighborX="1136" custLinFactNeighborY="-7818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9BB90A48-6CC5-43B9-AD7F-AAF5544726F9}" type="pres">
      <dgm:prSet presAssocID="{87001388-83D7-428D-9FBC-DEC240EDF06A}" presName="childShape" presStyleCnt="0">
        <dgm:presLayoutVars>
          <dgm:chMax val="0"/>
          <dgm:chPref val="0"/>
        </dgm:presLayoutVars>
      </dgm:prSet>
      <dgm:spPr/>
    </dgm:pt>
  </dgm:ptLst>
  <dgm:cxnLst>
    <dgm:cxn modelId="{7F78DAC5-0980-46C0-8909-C0E90D8FFA93}" type="presOf" srcId="{FF38F256-46BC-4901-8A56-D8EAC91A6397}" destId="{4D650B83-51F9-4919-9033-296D5D905184}" srcOrd="0" destOrd="0" presId="urn:microsoft.com/office/officeart/2008/layout/PictureAccentList"/>
    <dgm:cxn modelId="{F6AEC812-E0CA-4BA0-AE4A-ED8A550B6503}" srcId="{FF38F256-46BC-4901-8A56-D8EAC91A6397}" destId="{87001388-83D7-428D-9FBC-DEC240EDF06A}" srcOrd="0" destOrd="0" parTransId="{91B1798D-61DB-417B-BB0A-CB1480D7421B}" sibTransId="{EEC365BC-72F1-4DEF-9814-0A7496E8E07F}"/>
    <dgm:cxn modelId="{49FF1B5C-157C-479B-AE2D-297BFEB37BB8}" type="presOf" srcId="{87001388-83D7-428D-9FBC-DEC240EDF06A}" destId="{8DA176CD-C877-416F-85D1-76FD404EB901}" srcOrd="0" destOrd="0" presId="urn:microsoft.com/office/officeart/2008/layout/PictureAccentList"/>
    <dgm:cxn modelId="{5859DF0C-CC5E-4DBA-85FC-EBFF92CA63BE}" type="presParOf" srcId="{4D650B83-51F9-4919-9033-296D5D905184}" destId="{B3022E2F-8500-456A-AEFC-7032A7C8CE98}" srcOrd="0" destOrd="0" presId="urn:microsoft.com/office/officeart/2008/layout/PictureAccentList"/>
    <dgm:cxn modelId="{287B1D5E-BBE9-427E-8407-6D6FBEEC65A4}" type="presParOf" srcId="{B3022E2F-8500-456A-AEFC-7032A7C8CE98}" destId="{439C6A6C-4826-4FA4-BB23-36883B686DE7}" srcOrd="0" destOrd="0" presId="urn:microsoft.com/office/officeart/2008/layout/PictureAccentList"/>
    <dgm:cxn modelId="{BC8D3E48-270C-42B6-9333-544F0A8A2A46}" type="presParOf" srcId="{439C6A6C-4826-4FA4-BB23-36883B686DE7}" destId="{8DA176CD-C877-416F-85D1-76FD404EB901}" srcOrd="0" destOrd="0" presId="urn:microsoft.com/office/officeart/2008/layout/PictureAccentList"/>
    <dgm:cxn modelId="{F27BC284-9181-4EED-B182-D440118D6A9D}" type="presParOf" srcId="{B3022E2F-8500-456A-AEFC-7032A7C8CE98}" destId="{9BB90A48-6CC5-43B9-AD7F-AAF5544726F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3469E-1D84-43D2-8853-59DAB0FBBC7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DC70B3-11A2-4CCD-A279-D827DCFDAA14}">
      <dgm:prSet phldrT="[Text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EucrosiaUPC" panose="02020603050405020304" pitchFamily="18" charset="-34"/>
              <a:cs typeface="EucrosiaUPC" panose="02020603050405020304" pitchFamily="18" charset="-34"/>
            </a:rPr>
            <a:t>พนักงานศุลกากรมีอำนาจดำเนินคดีต่อผู้กระทำความผิดหากตรวจพบการละเมิดทรัพย์สิน</a:t>
          </a:r>
          <a:br>
            <a:rPr lang="th-TH" sz="28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800" b="1" dirty="0">
              <a:latin typeface="EucrosiaUPC" panose="02020603050405020304" pitchFamily="18" charset="-34"/>
              <a:cs typeface="EucrosiaUPC" panose="02020603050405020304" pitchFamily="18" charset="-34"/>
            </a:rPr>
            <a:t>ทางปัญญาซึ่งสินค้าละเมิดทรัพย์สินทางปัญญา</a:t>
          </a:r>
          <a:r>
            <a:rPr lang="en-US" sz="2800" b="1" dirty="0">
              <a:latin typeface="EucrosiaUPC" panose="02020603050405020304" pitchFamily="18" charset="-34"/>
              <a:cs typeface="EucrosiaUPC" panose="02020603050405020304" pitchFamily="18" charset="-34"/>
            </a:rPr>
            <a:t> 2 </a:t>
          </a:r>
          <a:r>
            <a:rPr lang="th-TH" sz="2800" b="1" dirty="0">
              <a:latin typeface="EucrosiaUPC" panose="02020603050405020304" pitchFamily="18" charset="-34"/>
              <a:cs typeface="EucrosiaUPC" panose="02020603050405020304" pitchFamily="18" charset="-34"/>
            </a:rPr>
            <a:t>ประเภท คือ เครื่องหมายการค้า และลิขสิทธิ์</a:t>
          </a:r>
          <a:endParaRPr lang="th-TH" sz="2800" b="1" dirty="0"/>
        </a:p>
      </dgm:t>
    </dgm:pt>
    <dgm:pt modelId="{65B73F9D-6DDD-4096-8027-2F140687DB3B}" type="parTrans" cxnId="{7DD002B4-5515-47ED-864E-3BFFC7837618}">
      <dgm:prSet/>
      <dgm:spPr/>
      <dgm:t>
        <a:bodyPr/>
        <a:lstStyle/>
        <a:p>
          <a:endParaRPr lang="th-TH"/>
        </a:p>
      </dgm:t>
    </dgm:pt>
    <dgm:pt modelId="{6B80C753-CE19-41EF-BEFC-0AC1576880B0}" type="sibTrans" cxnId="{7DD002B4-5515-47ED-864E-3BFFC7837618}">
      <dgm:prSet/>
      <dgm:spPr/>
      <dgm:t>
        <a:bodyPr/>
        <a:lstStyle/>
        <a:p>
          <a:endParaRPr lang="th-TH"/>
        </a:p>
      </dgm:t>
    </dgm:pt>
    <dgm:pt modelId="{3923516B-DF09-4ABA-870D-B0A089DC815F}" type="pres">
      <dgm:prSet presAssocID="{B083469E-1D84-43D2-8853-59DAB0FBBC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3B8B5CC-03E7-4EAF-8161-586DA20837E0}" type="pres">
      <dgm:prSet presAssocID="{1CDC70B3-11A2-4CCD-A279-D827DCFDAA14}" presName="vertOne" presStyleCnt="0"/>
      <dgm:spPr/>
    </dgm:pt>
    <dgm:pt modelId="{5BBEEA1E-3A8D-4412-8916-F735375647C7}" type="pres">
      <dgm:prSet presAssocID="{1CDC70B3-11A2-4CCD-A279-D827DCFDAA14}" presName="txOne" presStyleLbl="node0" presStyleIdx="0" presStyleCnt="1" custScaleY="77893" custLinFactNeighborX="-281" custLinFactNeighborY="1617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E6827B9-2CAE-4DB6-A637-7DB664D1673D}" type="pres">
      <dgm:prSet presAssocID="{1CDC70B3-11A2-4CCD-A279-D827DCFDAA14}" presName="horzOne" presStyleCnt="0"/>
      <dgm:spPr/>
    </dgm:pt>
  </dgm:ptLst>
  <dgm:cxnLst>
    <dgm:cxn modelId="{7DD002B4-5515-47ED-864E-3BFFC7837618}" srcId="{B083469E-1D84-43D2-8853-59DAB0FBBC73}" destId="{1CDC70B3-11A2-4CCD-A279-D827DCFDAA14}" srcOrd="0" destOrd="0" parTransId="{65B73F9D-6DDD-4096-8027-2F140687DB3B}" sibTransId="{6B80C753-CE19-41EF-BEFC-0AC1576880B0}"/>
    <dgm:cxn modelId="{B6FA3BCB-F6F4-407B-81AD-6527F0727E5D}" type="presOf" srcId="{B083469E-1D84-43D2-8853-59DAB0FBBC73}" destId="{3923516B-DF09-4ABA-870D-B0A089DC815F}" srcOrd="0" destOrd="0" presId="urn:microsoft.com/office/officeart/2005/8/layout/hierarchy4"/>
    <dgm:cxn modelId="{FAAF5804-0EAF-4C51-B180-35B5BCEE840C}" type="presOf" srcId="{1CDC70B3-11A2-4CCD-A279-D827DCFDAA14}" destId="{5BBEEA1E-3A8D-4412-8916-F735375647C7}" srcOrd="0" destOrd="0" presId="urn:microsoft.com/office/officeart/2005/8/layout/hierarchy4"/>
    <dgm:cxn modelId="{EB1AF611-A095-4EFA-A786-5E1205E36F8D}" type="presParOf" srcId="{3923516B-DF09-4ABA-870D-B0A089DC815F}" destId="{23B8B5CC-03E7-4EAF-8161-586DA20837E0}" srcOrd="0" destOrd="0" presId="urn:microsoft.com/office/officeart/2005/8/layout/hierarchy4"/>
    <dgm:cxn modelId="{316EB233-FB64-43A1-B063-441830483CAE}" type="presParOf" srcId="{23B8B5CC-03E7-4EAF-8161-586DA20837E0}" destId="{5BBEEA1E-3A8D-4412-8916-F735375647C7}" srcOrd="0" destOrd="0" presId="urn:microsoft.com/office/officeart/2005/8/layout/hierarchy4"/>
    <dgm:cxn modelId="{B9D00505-BDB9-4C1D-B485-402B794B4125}" type="presParOf" srcId="{23B8B5CC-03E7-4EAF-8161-586DA20837E0}" destId="{8E6827B9-2CAE-4DB6-A637-7DB664D167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D6C6B-4F43-4225-ABC2-7103414F952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BEC9D38C-5ECB-4D96-BA1E-8AF059870653}">
      <dgm:prSet phldrT="[Text]" custT="1"/>
      <dgm:spPr>
        <a:solidFill>
          <a:schemeClr val="bg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>
            <a:spcAft>
              <a:spcPts val="0"/>
            </a:spcAft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พระราชบัญญัติการส่งออกไปนอกและการนำเข้ามาในราชอาณาจักรซึ่งสินค้า พ.ศ. 2522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และที่แก้ไขเพิ่มเติมโดยพระราชบัญญัติการส่งออกไปนอกและการนำเข้ามาในราชอาณาจักร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ซึ่งสินค้า (ฉบับที่ 2) พ.ศ. 2558</a:t>
          </a:r>
        </a:p>
      </dgm:t>
    </dgm:pt>
    <dgm:pt modelId="{3C367732-7F0D-440D-BB2A-18711DDAC76E}" type="parTrans" cxnId="{2197353E-FA7F-41C4-8D0A-88EC979EB8A7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D8798F2-B27F-467E-A5A5-B900A992F334}" type="sibTrans" cxnId="{2197353E-FA7F-41C4-8D0A-88EC979EB8A7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39FA68E-18EA-4A74-9D64-67910BAD318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พระราชบัญญัติเครื่องหมายการค้า พ</a:t>
          </a:r>
          <a:r>
            <a:rPr lang="en-US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ศ</a:t>
          </a:r>
          <a:r>
            <a:rPr lang="en-US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 2534 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แก้ไขเพิ่มเติมโดยพระราชบัญญัติเครื่องหมายการค้า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(ฉบับที่ 2) พ.ศ. 2543</a:t>
          </a:r>
        </a:p>
      </dgm:t>
    </dgm:pt>
    <dgm:pt modelId="{93ABE095-D43F-4FF8-B8C6-62B9A209B06E}" type="parTrans" cxnId="{6C403130-D647-4F4D-9EE6-C7957C315D06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A31B8F7-86E4-44AA-8A46-F11688BA5963}" type="sibTrans" cxnId="{6C403130-D647-4F4D-9EE6-C7957C315D06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0BFFBC6-8D28-4F71-8F91-D609DA6CB4A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พระราชบัญญัติลิขสิทธิ์ พ.ศ. 2537</a:t>
          </a:r>
        </a:p>
      </dgm:t>
    </dgm:pt>
    <dgm:pt modelId="{37D6B20F-A69E-4ECD-8DCB-3F8B493808E9}" type="parTrans" cxnId="{6B87BE13-C272-4C61-9B29-1050C349BD77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18E61EA-FB2B-4A2E-8398-2FA825E3ED9A}" type="sibTrans" cxnId="{6B87BE13-C272-4C61-9B29-1050C349BD77}">
      <dgm:prSet/>
      <dgm:spPr/>
      <dgm:t>
        <a:bodyPr/>
        <a:lstStyle/>
        <a:p>
          <a:pPr marL="360000"/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97E109F-991A-4EF7-97C2-FB3F6E4284A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เรื่อง สินค้าต้องห้ามนำผ่านราชอาณาจักร พ.ศ. 2559</a:t>
          </a:r>
        </a:p>
      </dgm:t>
    </dgm:pt>
    <dgm:pt modelId="{3E186E7A-0CEC-4A58-BDDE-853C07553B5C}" type="parTrans" cxnId="{6945A07D-796E-49A8-B7CE-6EE4E68E629F}">
      <dgm:prSet/>
      <dgm:spPr/>
      <dgm:t>
        <a:bodyPr/>
        <a:lstStyle/>
        <a:p>
          <a:pPr marL="360000"/>
          <a:endParaRPr lang="th-TH" sz="2600" b="1"/>
        </a:p>
      </dgm:t>
    </dgm:pt>
    <dgm:pt modelId="{50571B0A-15FC-4B04-80C6-D6A8855DBFAC}" type="sibTrans" cxnId="{6945A07D-796E-49A8-B7CE-6EE4E68E629F}">
      <dgm:prSet/>
      <dgm:spPr/>
      <dgm:t>
        <a:bodyPr/>
        <a:lstStyle/>
        <a:p>
          <a:pPr marL="360000"/>
          <a:endParaRPr lang="th-TH" sz="2600" b="1"/>
        </a:p>
      </dgm:t>
    </dgm:pt>
    <dgm:pt modelId="{0FA62B3B-CEDF-439F-BAEF-C610E8F6AB5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พระราชบัญญัติศุลกากร พ.ศ. 2560</a:t>
          </a:r>
        </a:p>
      </dgm:t>
    </dgm:pt>
    <dgm:pt modelId="{31E94C6F-4ED0-4470-B07F-2B22A7136BA5}" type="parTrans" cxnId="{DEBB6A8B-FDDE-4E4E-8889-EDC720CA2172}">
      <dgm:prSet/>
      <dgm:spPr/>
      <dgm:t>
        <a:bodyPr/>
        <a:lstStyle/>
        <a:p>
          <a:pPr marL="360000"/>
          <a:endParaRPr lang="th-TH" sz="2600" b="1"/>
        </a:p>
      </dgm:t>
    </dgm:pt>
    <dgm:pt modelId="{FAC2F4FD-4379-4945-95A0-D047EE66013B}" type="sibTrans" cxnId="{DEBB6A8B-FDDE-4E4E-8889-EDC720CA2172}">
      <dgm:prSet/>
      <dgm:spPr/>
      <dgm:t>
        <a:bodyPr/>
        <a:lstStyle/>
        <a:p>
          <a:pPr marL="360000"/>
          <a:endParaRPr lang="th-TH" sz="2600" b="1"/>
        </a:p>
      </dgm:t>
    </dgm:pt>
    <dgm:pt modelId="{5F59931C-E30B-43D7-9053-A8C19404282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ว่าด้วยการส่งออกไปนอกและการนำสินค้าเข้ามาในราชอาณาจักร พ.ศ. 2530</a:t>
          </a:r>
        </a:p>
      </dgm:t>
    </dgm:pt>
    <dgm:pt modelId="{CDB8C0D8-D340-4163-986E-7DE878E67ACC}" type="parTrans" cxnId="{25E0DE48-EBB7-4FC6-85BC-BEB064D3F614}">
      <dgm:prSet/>
      <dgm:spPr/>
      <dgm:t>
        <a:bodyPr/>
        <a:lstStyle/>
        <a:p>
          <a:endParaRPr lang="th-TH" sz="2600" b="1"/>
        </a:p>
      </dgm:t>
    </dgm:pt>
    <dgm:pt modelId="{FDADEDEB-9B0D-4E90-9395-E72F63274AB8}" type="sibTrans" cxnId="{25E0DE48-EBB7-4FC6-85BC-BEB064D3F614}">
      <dgm:prSet/>
      <dgm:spPr/>
      <dgm:t>
        <a:bodyPr/>
        <a:lstStyle/>
        <a:p>
          <a:endParaRPr lang="th-TH" sz="2600" b="1"/>
        </a:p>
      </dgm:t>
    </dgm:pt>
    <dgm:pt modelId="{9F171229-8A50-4566-B3C5-27423F5FB8A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180000" algn="l"/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ว่าด้วยการส่งออกไปนอกและการนำสินค้าเข้ามาในราชอาณาจักร (ฉบับที่ 94)พ.ศ. 2536</a:t>
          </a:r>
        </a:p>
      </dgm:t>
    </dgm:pt>
    <dgm:pt modelId="{FE4FD178-2FAC-407B-9A13-505A2B2694D5}" type="parTrans" cxnId="{93D5B308-A52B-4F17-B63F-DC34D61E64C7}">
      <dgm:prSet/>
      <dgm:spPr/>
      <dgm:t>
        <a:bodyPr/>
        <a:lstStyle/>
        <a:p>
          <a:endParaRPr lang="th-TH" sz="2600" b="1"/>
        </a:p>
      </dgm:t>
    </dgm:pt>
    <dgm:pt modelId="{4CF9A07A-2EAB-4D67-BE2A-62D36E454360}" type="sibTrans" cxnId="{93D5B308-A52B-4F17-B63F-DC34D61E64C7}">
      <dgm:prSet/>
      <dgm:spPr/>
      <dgm:t>
        <a:bodyPr/>
        <a:lstStyle/>
        <a:p>
          <a:endParaRPr lang="th-TH" sz="2600" b="1"/>
        </a:p>
      </dgm:t>
    </dgm:pt>
    <dgm:pt modelId="{D53B6B14-B0CE-45BE-8310-A58CB5B0D94A}" type="pres">
      <dgm:prSet presAssocID="{FF5D6C6B-4F43-4225-ABC2-7103414F9520}" presName="linearFlow" presStyleCnt="0">
        <dgm:presLayoutVars>
          <dgm:dir/>
          <dgm:resizeHandles val="exact"/>
        </dgm:presLayoutVars>
      </dgm:prSet>
      <dgm:spPr/>
    </dgm:pt>
    <dgm:pt modelId="{DB1B0BA1-412C-40FD-A110-9B0F8CED69A7}" type="pres">
      <dgm:prSet presAssocID="{BEC9D38C-5ECB-4D96-BA1E-8AF05987065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A6A1D2-66A1-4DCA-812E-87E3A1113874}" type="pres">
      <dgm:prSet presAssocID="{BEC9D38C-5ECB-4D96-BA1E-8AF059870653}" presName="imgShp" presStyleLbl="fgImgPlace1" presStyleIdx="0" presStyleCnt="7" custScaleX="154677" custScaleY="259850" custLinFactX="-162354" custLinFactNeighborX="-200000" custLinFactNeighborY="1903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40A119BA-5170-455A-BCA5-8C50A4E03FCF}" type="pres">
      <dgm:prSet presAssocID="{BEC9D38C-5ECB-4D96-BA1E-8AF059870653}" presName="txShp" presStyleLbl="node1" presStyleIdx="0" presStyleCnt="7" custScaleX="146326" custScaleY="258688" custLinFactNeighborX="-1250" custLinFactNeighborY="44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2261D8-262D-4A1C-8512-E6E56DBDA1C3}" type="pres">
      <dgm:prSet presAssocID="{7D8798F2-B27F-467E-A5A5-B900A992F334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193C8D9-8265-4F5F-80E0-CB1150688142}" type="pres">
      <dgm:prSet presAssocID="{539FA68E-18EA-4A74-9D64-67910BAD3182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3487735-BE66-4CB9-ADED-82226AF0CE22}" type="pres">
      <dgm:prSet presAssocID="{539FA68E-18EA-4A74-9D64-67910BAD3182}" presName="imgShp" presStyleLbl="fgImgPlace1" presStyleIdx="1" presStyleCnt="7" custScaleX="141342" custScaleY="178503" custLinFactX="-132344" custLinFactNeighborX="-200000" custLinFactNeighborY="4192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5C9E6469-B015-4628-8F01-504CC37712CC}" type="pres">
      <dgm:prSet presAssocID="{539FA68E-18EA-4A74-9D64-67910BAD3182}" presName="txShp" presStyleLbl="node1" presStyleIdx="1" presStyleCnt="7" custScaleX="144657" custScaleY="1644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FF61D3-F071-4AA5-9E8F-341A7691DA66}" type="pres">
      <dgm:prSet presAssocID="{DA31B8F7-86E4-44AA-8A46-F11688BA5963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D2BA593-7845-4E43-958F-A75F59161D84}" type="pres">
      <dgm:prSet presAssocID="{A0BFFBC6-8D28-4F71-8F91-D609DA6CB4A9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E7EFA7E-3693-4BD1-BF88-D28CA51145FC}" type="pres">
      <dgm:prSet presAssocID="{A0BFFBC6-8D28-4F71-8F91-D609DA6CB4A9}" presName="imgShp" presStyleLbl="fgImgPlace1" presStyleIdx="2" presStyleCnt="7" custScaleX="138340" custScaleY="107321" custLinFactX="-141524" custLinFactNeighborX="-200000" custLinFactNeighborY="-8657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C77AD63B-C71C-4431-8BC2-D0A2F861C768}" type="pres">
      <dgm:prSet presAssocID="{A0BFFBC6-8D28-4F71-8F91-D609DA6CB4A9}" presName="txShp" presStyleLbl="node1" presStyleIdx="2" presStyleCnt="7" custScaleX="143971" custLinFactNeighborX="71" custLinFactNeighborY="-47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495632-E851-4E7F-9182-C1E72ADB8376}" type="pres">
      <dgm:prSet presAssocID="{318E61EA-FB2B-4A2E-8398-2FA825E3ED9A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004C1D4-D1EE-418E-9DBD-C4707BE38973}" type="pres">
      <dgm:prSet presAssocID="{0FA62B3B-CEDF-439F-BAEF-C610E8F6AB5B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0C6F343-10CC-4212-BB2C-856E8C5F0AE9}" type="pres">
      <dgm:prSet presAssocID="{0FA62B3B-CEDF-439F-BAEF-C610E8F6AB5B}" presName="imgShp" presStyleLbl="fgImgPlace1" presStyleIdx="3" presStyleCnt="7" custScaleX="129670" custLinFactX="-135162" custLinFactNeighborX="-200000" custLinFactNeighborY="962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9CDB5F3E-0B0D-4135-94BC-DCDA2BCD9679}" type="pres">
      <dgm:prSet presAssocID="{0FA62B3B-CEDF-439F-BAEF-C610E8F6AB5B}" presName="txShp" presStyleLbl="node1" presStyleIdx="3" presStyleCnt="7" custScaleX="1443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39DB68-AB31-46E4-9BFB-7D5C18DF44F7}" type="pres">
      <dgm:prSet presAssocID="{FAC2F4FD-4379-4945-95A0-D047EE66013B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D59DBE2-C7E3-45D1-BDA3-167D995F30C5}" type="pres">
      <dgm:prSet presAssocID="{5F59931C-E30B-43D7-9053-A8C19404282C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B34E8B0-1063-4A15-B951-C979271D1194}" type="pres">
      <dgm:prSet presAssocID="{5F59931C-E30B-43D7-9053-A8C19404282C}" presName="imgShp" presStyleLbl="fgImgPlace1" presStyleIdx="4" presStyleCnt="7" custScaleX="142409" custScaleY="106563" custLinFactX="-139504" custLinFactNeighborX="-200000" custLinFactNeighborY="-271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ECE99CD7-0503-463F-A054-6FECA387F912}" type="pres">
      <dgm:prSet presAssocID="{5F59931C-E30B-43D7-9053-A8C19404282C}" presName="txShp" presStyleLbl="node1" presStyleIdx="4" presStyleCnt="7" custScaleX="1439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D38323-BC52-4396-A802-FB8ACEDB87ED}" type="pres">
      <dgm:prSet presAssocID="{FDADEDEB-9B0D-4E90-9395-E72F63274AB8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3CB765-6956-4946-BBBC-BDAB8C0C3050}" type="pres">
      <dgm:prSet presAssocID="{9F171229-8A50-4566-B3C5-27423F5FB8A5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D5ED0C1-13D0-40A6-920B-509DB2702E8C}" type="pres">
      <dgm:prSet presAssocID="{9F171229-8A50-4566-B3C5-27423F5FB8A5}" presName="imgShp" presStyleLbl="fgImgPlace1" presStyleIdx="5" presStyleCnt="7" custFlipVert="1" custScaleX="136112" custScaleY="151028" custLinFactX="-134068" custLinFactNeighborX="-200000" custLinFactNeighborY="-8441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96244085-CFDF-4A4C-86E2-E53BB54C89AD}" type="pres">
      <dgm:prSet presAssocID="{9F171229-8A50-4566-B3C5-27423F5FB8A5}" presName="txShp" presStyleLbl="node1" presStyleIdx="5" presStyleCnt="7" custScaleX="144885" custScaleY="1598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BE0976-445C-40B8-979B-7DD2337BBA09}" type="pres">
      <dgm:prSet presAssocID="{4CF9A07A-2EAB-4D67-BE2A-62D36E454360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E0DA74-5C07-4F89-9810-438BF9450A3F}" type="pres">
      <dgm:prSet presAssocID="{097E109F-991A-4EF7-97C2-FB3F6E4284AB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535841-D8C3-4308-A738-69A510501763}" type="pres">
      <dgm:prSet presAssocID="{097E109F-991A-4EF7-97C2-FB3F6E4284AB}" presName="imgShp" presStyleLbl="fgImgPlace1" presStyleIdx="6" presStyleCnt="7" custScaleX="140775" custLinFactX="-141083" custLinFactNeighborX="-200000" custLinFactNeighborY="-4561"/>
      <dgm:spPr>
        <a:prstGeom prst="flowChartOnlineStorage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03FFCBC1-E638-4C0C-956D-02FC70832845}" type="pres">
      <dgm:prSet presAssocID="{097E109F-991A-4EF7-97C2-FB3F6E4284AB}" presName="txShp" presStyleLbl="node1" presStyleIdx="6" presStyleCnt="7" custScaleX="1443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197353E-FA7F-41C4-8D0A-88EC979EB8A7}" srcId="{FF5D6C6B-4F43-4225-ABC2-7103414F9520}" destId="{BEC9D38C-5ECB-4D96-BA1E-8AF059870653}" srcOrd="0" destOrd="0" parTransId="{3C367732-7F0D-440D-BB2A-18711DDAC76E}" sibTransId="{7D8798F2-B27F-467E-A5A5-B900A992F334}"/>
    <dgm:cxn modelId="{5141037D-09FD-4C0F-82A2-5EB9D295ED12}" type="presOf" srcId="{BEC9D38C-5ECB-4D96-BA1E-8AF059870653}" destId="{40A119BA-5170-455A-BCA5-8C50A4E03FCF}" srcOrd="0" destOrd="0" presId="urn:microsoft.com/office/officeart/2005/8/layout/vList3"/>
    <dgm:cxn modelId="{25E0DE48-EBB7-4FC6-85BC-BEB064D3F614}" srcId="{FF5D6C6B-4F43-4225-ABC2-7103414F9520}" destId="{5F59931C-E30B-43D7-9053-A8C19404282C}" srcOrd="4" destOrd="0" parTransId="{CDB8C0D8-D340-4163-986E-7DE878E67ACC}" sibTransId="{FDADEDEB-9B0D-4E90-9395-E72F63274AB8}"/>
    <dgm:cxn modelId="{B82C1E61-C32B-493B-BD1B-B19834C6E2F2}" type="presOf" srcId="{FF5D6C6B-4F43-4225-ABC2-7103414F9520}" destId="{D53B6B14-B0CE-45BE-8310-A58CB5B0D94A}" srcOrd="0" destOrd="0" presId="urn:microsoft.com/office/officeart/2005/8/layout/vList3"/>
    <dgm:cxn modelId="{BDCFFD1D-C852-4E2D-A6E7-43CF50E4D975}" type="presOf" srcId="{097E109F-991A-4EF7-97C2-FB3F6E4284AB}" destId="{03FFCBC1-E638-4C0C-956D-02FC70832845}" srcOrd="0" destOrd="0" presId="urn:microsoft.com/office/officeart/2005/8/layout/vList3"/>
    <dgm:cxn modelId="{93D5B308-A52B-4F17-B63F-DC34D61E64C7}" srcId="{FF5D6C6B-4F43-4225-ABC2-7103414F9520}" destId="{9F171229-8A50-4566-B3C5-27423F5FB8A5}" srcOrd="5" destOrd="0" parTransId="{FE4FD178-2FAC-407B-9A13-505A2B2694D5}" sibTransId="{4CF9A07A-2EAB-4D67-BE2A-62D36E454360}"/>
    <dgm:cxn modelId="{6945A07D-796E-49A8-B7CE-6EE4E68E629F}" srcId="{FF5D6C6B-4F43-4225-ABC2-7103414F9520}" destId="{097E109F-991A-4EF7-97C2-FB3F6E4284AB}" srcOrd="6" destOrd="0" parTransId="{3E186E7A-0CEC-4A58-BDDE-853C07553B5C}" sibTransId="{50571B0A-15FC-4B04-80C6-D6A8855DBFAC}"/>
    <dgm:cxn modelId="{282B069F-E876-4E7B-AE44-6E2026242913}" type="presOf" srcId="{9F171229-8A50-4566-B3C5-27423F5FB8A5}" destId="{96244085-CFDF-4A4C-86E2-E53BB54C89AD}" srcOrd="0" destOrd="0" presId="urn:microsoft.com/office/officeart/2005/8/layout/vList3"/>
    <dgm:cxn modelId="{583563FC-EBE4-45F8-A3A0-8FFF3A3E57D0}" type="presOf" srcId="{0FA62B3B-CEDF-439F-BAEF-C610E8F6AB5B}" destId="{9CDB5F3E-0B0D-4135-94BC-DCDA2BCD9679}" srcOrd="0" destOrd="0" presId="urn:microsoft.com/office/officeart/2005/8/layout/vList3"/>
    <dgm:cxn modelId="{3F99AA73-DA6A-4947-B028-3E56264948D6}" type="presOf" srcId="{A0BFFBC6-8D28-4F71-8F91-D609DA6CB4A9}" destId="{C77AD63B-C71C-4431-8BC2-D0A2F861C768}" srcOrd="0" destOrd="0" presId="urn:microsoft.com/office/officeart/2005/8/layout/vList3"/>
    <dgm:cxn modelId="{6B87BE13-C272-4C61-9B29-1050C349BD77}" srcId="{FF5D6C6B-4F43-4225-ABC2-7103414F9520}" destId="{A0BFFBC6-8D28-4F71-8F91-D609DA6CB4A9}" srcOrd="2" destOrd="0" parTransId="{37D6B20F-A69E-4ECD-8DCB-3F8B493808E9}" sibTransId="{318E61EA-FB2B-4A2E-8398-2FA825E3ED9A}"/>
    <dgm:cxn modelId="{12FC760B-6C4E-4DB1-883F-66B23B213492}" type="presOf" srcId="{5F59931C-E30B-43D7-9053-A8C19404282C}" destId="{ECE99CD7-0503-463F-A054-6FECA387F912}" srcOrd="0" destOrd="0" presId="urn:microsoft.com/office/officeart/2005/8/layout/vList3"/>
    <dgm:cxn modelId="{A3CE6C79-E8AA-403A-8DDF-D7694F31CDAD}" type="presOf" srcId="{539FA68E-18EA-4A74-9D64-67910BAD3182}" destId="{5C9E6469-B015-4628-8F01-504CC37712CC}" srcOrd="0" destOrd="0" presId="urn:microsoft.com/office/officeart/2005/8/layout/vList3"/>
    <dgm:cxn modelId="{DEBB6A8B-FDDE-4E4E-8889-EDC720CA2172}" srcId="{FF5D6C6B-4F43-4225-ABC2-7103414F9520}" destId="{0FA62B3B-CEDF-439F-BAEF-C610E8F6AB5B}" srcOrd="3" destOrd="0" parTransId="{31E94C6F-4ED0-4470-B07F-2B22A7136BA5}" sibTransId="{FAC2F4FD-4379-4945-95A0-D047EE66013B}"/>
    <dgm:cxn modelId="{6C403130-D647-4F4D-9EE6-C7957C315D06}" srcId="{FF5D6C6B-4F43-4225-ABC2-7103414F9520}" destId="{539FA68E-18EA-4A74-9D64-67910BAD3182}" srcOrd="1" destOrd="0" parTransId="{93ABE095-D43F-4FF8-B8C6-62B9A209B06E}" sibTransId="{DA31B8F7-86E4-44AA-8A46-F11688BA5963}"/>
    <dgm:cxn modelId="{252C6332-A864-41A9-9B86-7638E59E8DC8}" type="presParOf" srcId="{D53B6B14-B0CE-45BE-8310-A58CB5B0D94A}" destId="{DB1B0BA1-412C-40FD-A110-9B0F8CED69A7}" srcOrd="0" destOrd="0" presId="urn:microsoft.com/office/officeart/2005/8/layout/vList3"/>
    <dgm:cxn modelId="{220149CB-0FE6-403D-A1DB-EFBA5DBE45B0}" type="presParOf" srcId="{DB1B0BA1-412C-40FD-A110-9B0F8CED69A7}" destId="{6DA6A1D2-66A1-4DCA-812E-87E3A1113874}" srcOrd="0" destOrd="0" presId="urn:microsoft.com/office/officeart/2005/8/layout/vList3"/>
    <dgm:cxn modelId="{CEB2FB64-C7BC-46BE-870F-DB59ACEAF9D2}" type="presParOf" srcId="{DB1B0BA1-412C-40FD-A110-9B0F8CED69A7}" destId="{40A119BA-5170-455A-BCA5-8C50A4E03FCF}" srcOrd="1" destOrd="0" presId="urn:microsoft.com/office/officeart/2005/8/layout/vList3"/>
    <dgm:cxn modelId="{A56F42ED-3B77-43A3-B61C-32AD0CC67AD9}" type="presParOf" srcId="{D53B6B14-B0CE-45BE-8310-A58CB5B0D94A}" destId="{112261D8-262D-4A1C-8512-E6E56DBDA1C3}" srcOrd="1" destOrd="0" presId="urn:microsoft.com/office/officeart/2005/8/layout/vList3"/>
    <dgm:cxn modelId="{5FAFCDE0-C38C-4936-9A11-EBE8439A44B3}" type="presParOf" srcId="{D53B6B14-B0CE-45BE-8310-A58CB5B0D94A}" destId="{C193C8D9-8265-4F5F-80E0-CB1150688142}" srcOrd="2" destOrd="0" presId="urn:microsoft.com/office/officeart/2005/8/layout/vList3"/>
    <dgm:cxn modelId="{32D6280C-A55D-4228-84CE-5A98F8563A6A}" type="presParOf" srcId="{C193C8D9-8265-4F5F-80E0-CB1150688142}" destId="{B3487735-BE66-4CB9-ADED-82226AF0CE22}" srcOrd="0" destOrd="0" presId="urn:microsoft.com/office/officeart/2005/8/layout/vList3"/>
    <dgm:cxn modelId="{677756E5-B59A-443B-B27C-9AE19E8D1F00}" type="presParOf" srcId="{C193C8D9-8265-4F5F-80E0-CB1150688142}" destId="{5C9E6469-B015-4628-8F01-504CC37712CC}" srcOrd="1" destOrd="0" presId="urn:microsoft.com/office/officeart/2005/8/layout/vList3"/>
    <dgm:cxn modelId="{7423023A-5BBF-452F-B74D-1AAD130ACBE8}" type="presParOf" srcId="{D53B6B14-B0CE-45BE-8310-A58CB5B0D94A}" destId="{2EFF61D3-F071-4AA5-9E8F-341A7691DA66}" srcOrd="3" destOrd="0" presId="urn:microsoft.com/office/officeart/2005/8/layout/vList3"/>
    <dgm:cxn modelId="{9C05BC3F-5A98-405A-8F40-ACDDD312097C}" type="presParOf" srcId="{D53B6B14-B0CE-45BE-8310-A58CB5B0D94A}" destId="{BD2BA593-7845-4E43-958F-A75F59161D84}" srcOrd="4" destOrd="0" presId="urn:microsoft.com/office/officeart/2005/8/layout/vList3"/>
    <dgm:cxn modelId="{EB4F26CB-25AC-44AA-80E1-0362A616E9C5}" type="presParOf" srcId="{BD2BA593-7845-4E43-958F-A75F59161D84}" destId="{3E7EFA7E-3693-4BD1-BF88-D28CA51145FC}" srcOrd="0" destOrd="0" presId="urn:microsoft.com/office/officeart/2005/8/layout/vList3"/>
    <dgm:cxn modelId="{6BB15997-AA1A-4B06-9BCF-8EDC9559A783}" type="presParOf" srcId="{BD2BA593-7845-4E43-958F-A75F59161D84}" destId="{C77AD63B-C71C-4431-8BC2-D0A2F861C768}" srcOrd="1" destOrd="0" presId="urn:microsoft.com/office/officeart/2005/8/layout/vList3"/>
    <dgm:cxn modelId="{E393AA18-2E49-4087-872D-1EE052B62D59}" type="presParOf" srcId="{D53B6B14-B0CE-45BE-8310-A58CB5B0D94A}" destId="{05495632-E851-4E7F-9182-C1E72ADB8376}" srcOrd="5" destOrd="0" presId="urn:microsoft.com/office/officeart/2005/8/layout/vList3"/>
    <dgm:cxn modelId="{E3D7CA58-89C3-497F-9B63-20F8AB1155EF}" type="presParOf" srcId="{D53B6B14-B0CE-45BE-8310-A58CB5B0D94A}" destId="{0004C1D4-D1EE-418E-9DBD-C4707BE38973}" srcOrd="6" destOrd="0" presId="urn:microsoft.com/office/officeart/2005/8/layout/vList3"/>
    <dgm:cxn modelId="{40C94E62-52DB-4DD0-BC2F-2560F12775CD}" type="presParOf" srcId="{0004C1D4-D1EE-418E-9DBD-C4707BE38973}" destId="{00C6F343-10CC-4212-BB2C-856E8C5F0AE9}" srcOrd="0" destOrd="0" presId="urn:microsoft.com/office/officeart/2005/8/layout/vList3"/>
    <dgm:cxn modelId="{A299660D-8C70-47CD-92D9-A2E3DD45DC5C}" type="presParOf" srcId="{0004C1D4-D1EE-418E-9DBD-C4707BE38973}" destId="{9CDB5F3E-0B0D-4135-94BC-DCDA2BCD9679}" srcOrd="1" destOrd="0" presId="urn:microsoft.com/office/officeart/2005/8/layout/vList3"/>
    <dgm:cxn modelId="{E1167162-28BE-4009-9C07-673DBAA00EDD}" type="presParOf" srcId="{D53B6B14-B0CE-45BE-8310-A58CB5B0D94A}" destId="{D139DB68-AB31-46E4-9BFB-7D5C18DF44F7}" srcOrd="7" destOrd="0" presId="urn:microsoft.com/office/officeart/2005/8/layout/vList3"/>
    <dgm:cxn modelId="{6A264337-A831-436E-8A48-74EE373B91E0}" type="presParOf" srcId="{D53B6B14-B0CE-45BE-8310-A58CB5B0D94A}" destId="{CD59DBE2-C7E3-45D1-BDA3-167D995F30C5}" srcOrd="8" destOrd="0" presId="urn:microsoft.com/office/officeart/2005/8/layout/vList3"/>
    <dgm:cxn modelId="{B3C50CA5-524A-4E16-AA5B-0457D8855CF9}" type="presParOf" srcId="{CD59DBE2-C7E3-45D1-BDA3-167D995F30C5}" destId="{1B34E8B0-1063-4A15-B951-C979271D1194}" srcOrd="0" destOrd="0" presId="urn:microsoft.com/office/officeart/2005/8/layout/vList3"/>
    <dgm:cxn modelId="{988CA9BF-9BD0-4B85-9821-AE8502F8A475}" type="presParOf" srcId="{CD59DBE2-C7E3-45D1-BDA3-167D995F30C5}" destId="{ECE99CD7-0503-463F-A054-6FECA387F912}" srcOrd="1" destOrd="0" presId="urn:microsoft.com/office/officeart/2005/8/layout/vList3"/>
    <dgm:cxn modelId="{E6A144E5-43E4-4D4A-B035-9B7FDDD4D01A}" type="presParOf" srcId="{D53B6B14-B0CE-45BE-8310-A58CB5B0D94A}" destId="{D2D38323-BC52-4396-A802-FB8ACEDB87ED}" srcOrd="9" destOrd="0" presId="urn:microsoft.com/office/officeart/2005/8/layout/vList3"/>
    <dgm:cxn modelId="{5A462D88-32A5-4F5C-AFF2-C313058CC741}" type="presParOf" srcId="{D53B6B14-B0CE-45BE-8310-A58CB5B0D94A}" destId="{933CB765-6956-4946-BBBC-BDAB8C0C3050}" srcOrd="10" destOrd="0" presId="urn:microsoft.com/office/officeart/2005/8/layout/vList3"/>
    <dgm:cxn modelId="{BDDD9423-CC6E-440B-A862-8ACD85FE59EA}" type="presParOf" srcId="{933CB765-6956-4946-BBBC-BDAB8C0C3050}" destId="{9D5ED0C1-13D0-40A6-920B-509DB2702E8C}" srcOrd="0" destOrd="0" presId="urn:microsoft.com/office/officeart/2005/8/layout/vList3"/>
    <dgm:cxn modelId="{88EA600D-6BA5-4B1D-AAAE-A10DA30AC7E9}" type="presParOf" srcId="{933CB765-6956-4946-BBBC-BDAB8C0C3050}" destId="{96244085-CFDF-4A4C-86E2-E53BB54C89AD}" srcOrd="1" destOrd="0" presId="urn:microsoft.com/office/officeart/2005/8/layout/vList3"/>
    <dgm:cxn modelId="{2E4CC3CE-B799-4815-8688-37D79B5FE52F}" type="presParOf" srcId="{D53B6B14-B0CE-45BE-8310-A58CB5B0D94A}" destId="{4BBE0976-445C-40B8-979B-7DD2337BBA09}" srcOrd="11" destOrd="0" presId="urn:microsoft.com/office/officeart/2005/8/layout/vList3"/>
    <dgm:cxn modelId="{53ABC5DE-F2F4-4CE7-8676-DDA778F12390}" type="presParOf" srcId="{D53B6B14-B0CE-45BE-8310-A58CB5B0D94A}" destId="{BBE0DA74-5C07-4F89-9810-438BF9450A3F}" srcOrd="12" destOrd="0" presId="urn:microsoft.com/office/officeart/2005/8/layout/vList3"/>
    <dgm:cxn modelId="{94D0932F-4C24-4E1D-BB77-BA1130D8BC72}" type="presParOf" srcId="{BBE0DA74-5C07-4F89-9810-438BF9450A3F}" destId="{22535841-D8C3-4308-A738-69A510501763}" srcOrd="0" destOrd="0" presId="urn:microsoft.com/office/officeart/2005/8/layout/vList3"/>
    <dgm:cxn modelId="{C8E15BD4-6BBF-43D1-ABD5-A5FC561D3340}" type="presParOf" srcId="{BBE0DA74-5C07-4F89-9810-438BF9450A3F}" destId="{03FFCBC1-E638-4C0C-956D-02FC708328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E09CF-5908-4F3B-B232-F64A4A1A732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FF4F8B5-0917-4136-AE6E-2BAE9EB0C6F8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7C1CDE5-1A5A-474F-80B6-1EE2E7E48E0B}" type="par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838EC6D-5F0A-4FA4-911C-99376E09E86A}" type="sib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3802FD3-17A1-419F-AD87-3BB902B109AB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1FB2573E-2EAD-490A-8355-340049CCB6E6}" type="par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C75883-00CD-4AF9-889C-BCE4DD316888}" type="sib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2992D56-3E7F-4724-B2E0-4F06872DD72A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2A908B9-7AA5-4A88-897C-CD381C80C867}" type="par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1B6C195-15A2-4F2C-BE4F-941F5ABD9473}" type="sib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FE41F8A-8B64-4AE1-B13A-23D22283D4C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7DB35EE-0464-423D-8DB2-C0634F10D102}" type="par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44815EF-0CAF-4BD1-91AE-B0FFB47F2395}" type="sib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C02873-3765-4B97-8B24-3CF2A7C4ADB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ตอบรับให้เจ้าหน้าที่กักสินค้า และกรอกคำร้อง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  ขอกักและตรวจสอบสินค้าละเมิดเครื่องหมายการค้า (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 18) </a:t>
          </a:r>
        </a:p>
      </dgm:t>
    </dgm:pt>
    <dgm:pt modelId="{1231DE09-9219-42BF-A1E0-DF289AAACF00}" type="par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54CFD6D-266C-4594-ABE4-B7423CAD548A}" type="sib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A86565F-43D9-48B1-9422-FE58E09353B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ตรวจสอบสินค้าภายใน 10 วันทำการ (ขยายได้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 10 วันทำการ) </a:t>
          </a:r>
        </a:p>
      </dgm:t>
    </dgm:pt>
    <dgm:pt modelId="{F417548C-DC7B-4BD4-8D3D-036C93390EF5}" type="par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A8CC467-E28A-429D-A983-C95F0F38115E}" type="sib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976D526-E839-4234-8C2B-8BB894689966}">
      <dgm:prSet custT="1"/>
      <dgm:spPr/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ถ้าเป็นสินค้าจริง เจ้าของ/ตัวแทนสิทธิรับผิดชอบความเสียหาย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ที่เกิดขึ้น และพนักงานศุลกากรตรวจปล่อยตามขั้นตอนต่อไป</a:t>
          </a:r>
        </a:p>
      </dgm:t>
    </dgm:pt>
    <dgm:pt modelId="{6AD89E9C-7EC4-4121-BC08-1E31EF2C2FB0}" type="par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6157C0-92B6-469B-8947-A0303D7F6DBD}" type="sib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A10FC8B-D53B-4E72-967E-EBB2FD34E3E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ถ้าเป็นสินค้าละเมิดเครื่องหมายการค้า พนักงานศุลกากรยึดสินค้า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  และดำเนินคดีตามกฎหมายต่อไป</a:t>
          </a:r>
        </a:p>
      </dgm:t>
    </dgm:pt>
    <dgm:pt modelId="{9460B521-6831-4EA6-BD96-4B05A5888DD6}" type="par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C193D08-176B-4663-9D78-D8459FDF35EF}" type="sib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99A1EE1-E081-4DC9-B1B4-800830B1C230}">
      <dgm:prSet custT="1"/>
      <dgm:spPr/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พนักงานศุลกากรติดต่อเจ้าของ/ตัวแทนสิทธิ เพื่อแจ้งว่ามีสินค้านำเข้า/ส่งออกสงสัยว่าจะละเมิดเครื่องหมายการค้า</a:t>
          </a:r>
        </a:p>
      </dgm:t>
    </dgm:pt>
    <dgm:pt modelId="{052015E3-2C24-4B26-8DFC-473526F1864B}" type="par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90EB67-50B1-438E-A20F-B3C49B887B0A}" type="sib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B13CB842-B1EF-4F05-BB83-9FAEC8D84091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F31660D-2C2C-483D-90D5-4796AB5CB24A}" type="sib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72B817C-7974-44BB-BAF9-BBBBF4FAC0F5}" type="par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7291CC4-CE3A-4BDE-9C8B-C1F77DFEB8EA}" type="pres">
      <dgm:prSet presAssocID="{183E09CF-5908-4F3B-B232-F64A4A1A7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99FD8D-732E-41F5-90EA-6613C105C10B}" type="pres">
      <dgm:prSet presAssocID="{CFE41F8A-8B64-4AE1-B13A-23D22283D4C6}" presName="composite" presStyleCnt="0"/>
      <dgm:spPr/>
    </dgm:pt>
    <dgm:pt modelId="{E14585F2-8C61-4CCC-8CBC-1F01FD8D62D4}" type="pres">
      <dgm:prSet presAssocID="{CFE41F8A-8B64-4AE1-B13A-23D22283D4C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73934E-086B-44BF-9D8F-6E8435E30E74}" type="pres">
      <dgm:prSet presAssocID="{CFE41F8A-8B64-4AE1-B13A-23D22283D4C6}" presName="descendantText" presStyleLbl="alignAcc1" presStyleIdx="0" presStyleCnt="5" custScaleY="132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B36D9B-C610-49C6-B43F-4C90D9E24D9C}" type="pres">
      <dgm:prSet presAssocID="{644815EF-0CAF-4BD1-91AE-B0FFB47F2395}" presName="sp" presStyleCnt="0"/>
      <dgm:spPr/>
    </dgm:pt>
    <dgm:pt modelId="{5D6AE40C-3D68-4776-885B-B718CBA403A5}" type="pres">
      <dgm:prSet presAssocID="{EFF4F8B5-0917-4136-AE6E-2BAE9EB0C6F8}" presName="composite" presStyleCnt="0"/>
      <dgm:spPr/>
    </dgm:pt>
    <dgm:pt modelId="{44B13AE0-8097-4A77-87A5-91B64F0BBED1}" type="pres">
      <dgm:prSet presAssocID="{EFF4F8B5-0917-4136-AE6E-2BAE9EB0C6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F2B9A1-001A-49DF-80AD-DEA8FCD24B6D}" type="pres">
      <dgm:prSet presAssocID="{EFF4F8B5-0917-4136-AE6E-2BAE9EB0C6F8}" presName="descendantText" presStyleLbl="alignAcc1" presStyleIdx="1" presStyleCnt="5" custScaleY="1216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F81727-496A-4D00-B1C1-89156C968536}" type="pres">
      <dgm:prSet presAssocID="{F838EC6D-5F0A-4FA4-911C-99376E09E86A}" presName="sp" presStyleCnt="0"/>
      <dgm:spPr/>
    </dgm:pt>
    <dgm:pt modelId="{DBD4DC4A-FC90-4F79-B5FD-4025DAF7C0FE}" type="pres">
      <dgm:prSet presAssocID="{F3802FD3-17A1-419F-AD87-3BB902B109AB}" presName="composite" presStyleCnt="0"/>
      <dgm:spPr/>
    </dgm:pt>
    <dgm:pt modelId="{EE59DC56-C529-468E-954D-1556DA8194CA}" type="pres">
      <dgm:prSet presAssocID="{F3802FD3-17A1-419F-AD87-3BB902B109A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1537AC-7124-4DA6-BC29-BBC0E5D726A4}" type="pres">
      <dgm:prSet presAssocID="{F3802FD3-17A1-419F-AD87-3BB902B109AB}" presName="descendantText" presStyleLbl="alignAcc1" presStyleIdx="2" presStyleCnt="5" custScaleY="1230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B9D8A4-E321-4D8E-A3AF-5CC8A4458117}" type="pres">
      <dgm:prSet presAssocID="{6BC75883-00CD-4AF9-889C-BCE4DD316888}" presName="sp" presStyleCnt="0"/>
      <dgm:spPr/>
    </dgm:pt>
    <dgm:pt modelId="{5C8495BF-E0ED-490B-9A3A-60338D33CB48}" type="pres">
      <dgm:prSet presAssocID="{B13CB842-B1EF-4F05-BB83-9FAEC8D84091}" presName="composite" presStyleCnt="0"/>
      <dgm:spPr/>
    </dgm:pt>
    <dgm:pt modelId="{ABC76C5C-B655-49FB-8E58-F2A8D6D622D1}" type="pres">
      <dgm:prSet presAssocID="{B13CB842-B1EF-4F05-BB83-9FAEC8D8409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FDF6D6-66E4-40BB-AB8D-AFBE898F8971}" type="pres">
      <dgm:prSet presAssocID="{B13CB842-B1EF-4F05-BB83-9FAEC8D84091}" presName="descendantText" presStyleLbl="alignAcc1" presStyleIdx="3" presStyleCnt="5" custScaleY="1222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DA110C-26CA-480F-94E9-4FCCD8F66F5D}" type="pres">
      <dgm:prSet presAssocID="{6F31660D-2C2C-483D-90D5-4796AB5CB24A}" presName="sp" presStyleCnt="0"/>
      <dgm:spPr/>
    </dgm:pt>
    <dgm:pt modelId="{3276D9B1-DC1E-4B43-BFAA-8DA243D60D39}" type="pres">
      <dgm:prSet presAssocID="{72992D56-3E7F-4724-B2E0-4F06872DD72A}" presName="composite" presStyleCnt="0"/>
      <dgm:spPr/>
    </dgm:pt>
    <dgm:pt modelId="{0BF03782-0EC2-45AB-8490-F993558AE816}" type="pres">
      <dgm:prSet presAssocID="{72992D56-3E7F-4724-B2E0-4F06872DD7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F26BAD-D00F-430B-8CE6-C5995211D556}" type="pres">
      <dgm:prSet presAssocID="{72992D56-3E7F-4724-B2E0-4F06872DD72A}" presName="descendantText" presStyleLbl="alignAcc1" presStyleIdx="4" presStyleCnt="5" custScaleY="1167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501FD68-18FF-44B9-92B5-FC22BECCA33A}" type="presOf" srcId="{EFF4F8B5-0917-4136-AE6E-2BAE9EB0C6F8}" destId="{44B13AE0-8097-4A77-87A5-91B64F0BBED1}" srcOrd="0" destOrd="0" presId="urn:microsoft.com/office/officeart/2005/8/layout/chevron2"/>
    <dgm:cxn modelId="{8C81A6A6-CE1C-4A9C-A050-B94C14E2466D}" type="presOf" srcId="{4A10FC8B-D53B-4E72-967E-EBB2FD34E3EF}" destId="{E4F26BAD-D00F-430B-8CE6-C5995211D556}" srcOrd="0" destOrd="0" presId="urn:microsoft.com/office/officeart/2005/8/layout/chevron2"/>
    <dgm:cxn modelId="{D32A8242-2B37-4719-B08F-28353F42FAA1}" type="presOf" srcId="{0976D526-E839-4234-8C2B-8BB894689966}" destId="{C9FDF6D6-66E4-40BB-AB8D-AFBE898F8971}" srcOrd="0" destOrd="0" presId="urn:microsoft.com/office/officeart/2005/8/layout/chevron2"/>
    <dgm:cxn modelId="{38C2826F-D528-408F-A79A-C8CE9E8A3ABA}" srcId="{72992D56-3E7F-4724-B2E0-4F06872DD72A}" destId="{4A10FC8B-D53B-4E72-967E-EBB2FD34E3EF}" srcOrd="0" destOrd="0" parTransId="{9460B521-6831-4EA6-BD96-4B05A5888DD6}" sibTransId="{AC193D08-176B-4663-9D78-D8459FDF35EF}"/>
    <dgm:cxn modelId="{C70627BF-45CE-47BA-80AD-612A67EF35E9}" srcId="{183E09CF-5908-4F3B-B232-F64A4A1A7320}" destId="{B13CB842-B1EF-4F05-BB83-9FAEC8D84091}" srcOrd="3" destOrd="0" parTransId="{D72B817C-7974-44BB-BAF9-BBBBF4FAC0F5}" sibTransId="{6F31660D-2C2C-483D-90D5-4796AB5CB24A}"/>
    <dgm:cxn modelId="{319C6494-9551-429C-8D1A-2877E7C1149A}" srcId="{183E09CF-5908-4F3B-B232-F64A4A1A7320}" destId="{F3802FD3-17A1-419F-AD87-3BB902B109AB}" srcOrd="2" destOrd="0" parTransId="{1FB2573E-2EAD-490A-8355-340049CCB6E6}" sibTransId="{6BC75883-00CD-4AF9-889C-BCE4DD316888}"/>
    <dgm:cxn modelId="{E9B4A0E6-4852-49B8-8EC9-157E8BDE6837}" srcId="{B13CB842-B1EF-4F05-BB83-9FAEC8D84091}" destId="{0976D526-E839-4234-8C2B-8BB894689966}" srcOrd="0" destOrd="0" parTransId="{6AD89E9C-7EC4-4121-BC08-1E31EF2C2FB0}" sibTransId="{6B6157C0-92B6-469B-8947-A0303D7F6DBD}"/>
    <dgm:cxn modelId="{2DF278F7-3228-44A6-919A-80361B1CA294}" type="presOf" srcId="{0A86565F-43D9-48B1-9422-FE58E09353B3}" destId="{3F1537AC-7124-4DA6-BC29-BBC0E5D726A4}" srcOrd="0" destOrd="0" presId="urn:microsoft.com/office/officeart/2005/8/layout/chevron2"/>
    <dgm:cxn modelId="{BC405C1C-F36F-4059-ABFE-EA436144B7F9}" type="presOf" srcId="{183E09CF-5908-4F3B-B232-F64A4A1A7320}" destId="{C7291CC4-CE3A-4BDE-9C8B-C1F77DFEB8EA}" srcOrd="0" destOrd="0" presId="urn:microsoft.com/office/officeart/2005/8/layout/chevron2"/>
    <dgm:cxn modelId="{5A4308E3-3D65-409C-9582-B3EC5E4B09CF}" srcId="{183E09CF-5908-4F3B-B232-F64A4A1A7320}" destId="{CFE41F8A-8B64-4AE1-B13A-23D22283D4C6}" srcOrd="0" destOrd="0" parTransId="{F7DB35EE-0464-423D-8DB2-C0634F10D102}" sibTransId="{644815EF-0CAF-4BD1-91AE-B0FFB47F2395}"/>
    <dgm:cxn modelId="{C9334ECD-6CB6-49F5-895D-A55441C469A9}" srcId="{183E09CF-5908-4F3B-B232-F64A4A1A7320}" destId="{EFF4F8B5-0917-4136-AE6E-2BAE9EB0C6F8}" srcOrd="1" destOrd="0" parTransId="{57C1CDE5-1A5A-474F-80B6-1EE2E7E48E0B}" sibTransId="{F838EC6D-5F0A-4FA4-911C-99376E09E86A}"/>
    <dgm:cxn modelId="{AD7EBCCA-9F9D-4E6B-BF76-110FAE66904F}" type="presOf" srcId="{E1C02873-3765-4B97-8B24-3CF2A7C4ADB2}" destId="{9CF2B9A1-001A-49DF-80AD-DEA8FCD24B6D}" srcOrd="0" destOrd="0" presId="urn:microsoft.com/office/officeart/2005/8/layout/chevron2"/>
    <dgm:cxn modelId="{9817C8AA-D511-4D28-B69A-B4CFAFDB3C49}" srcId="{CFE41F8A-8B64-4AE1-B13A-23D22283D4C6}" destId="{799A1EE1-E081-4DC9-B1B4-800830B1C230}" srcOrd="0" destOrd="0" parTransId="{052015E3-2C24-4B26-8DFC-473526F1864B}" sibTransId="{E190EB67-50B1-438E-A20F-B3C49B887B0A}"/>
    <dgm:cxn modelId="{F0100E3C-E805-4EB5-BA89-9C91EBA35EE0}" type="presOf" srcId="{CFE41F8A-8B64-4AE1-B13A-23D22283D4C6}" destId="{E14585F2-8C61-4CCC-8CBC-1F01FD8D62D4}" srcOrd="0" destOrd="0" presId="urn:microsoft.com/office/officeart/2005/8/layout/chevron2"/>
    <dgm:cxn modelId="{BDE7EDE3-1C28-42E1-B3D6-5C0E12A417FE}" type="presOf" srcId="{72992D56-3E7F-4724-B2E0-4F06872DD72A}" destId="{0BF03782-0EC2-45AB-8490-F993558AE816}" srcOrd="0" destOrd="0" presId="urn:microsoft.com/office/officeart/2005/8/layout/chevron2"/>
    <dgm:cxn modelId="{331841D5-A911-47E6-B89D-433A24D7FEEF}" srcId="{F3802FD3-17A1-419F-AD87-3BB902B109AB}" destId="{0A86565F-43D9-48B1-9422-FE58E09353B3}" srcOrd="0" destOrd="0" parTransId="{F417548C-DC7B-4BD4-8D3D-036C93390EF5}" sibTransId="{5A8CC467-E28A-429D-A983-C95F0F38115E}"/>
    <dgm:cxn modelId="{C28509FC-AB23-4E9C-BA44-95296265DFD9}" srcId="{183E09CF-5908-4F3B-B232-F64A4A1A7320}" destId="{72992D56-3E7F-4724-B2E0-4F06872DD72A}" srcOrd="4" destOrd="0" parTransId="{32A908B9-7AA5-4A88-897C-CD381C80C867}" sibTransId="{D1B6C195-15A2-4F2C-BE4F-941F5ABD9473}"/>
    <dgm:cxn modelId="{F47A1C5B-9804-436E-9F64-872F5F7F247F}" type="presOf" srcId="{F3802FD3-17A1-419F-AD87-3BB902B109AB}" destId="{EE59DC56-C529-468E-954D-1556DA8194CA}" srcOrd="0" destOrd="0" presId="urn:microsoft.com/office/officeart/2005/8/layout/chevron2"/>
    <dgm:cxn modelId="{AA2BC775-AB7C-443C-9213-A4794DC654D0}" type="presOf" srcId="{B13CB842-B1EF-4F05-BB83-9FAEC8D84091}" destId="{ABC76C5C-B655-49FB-8E58-F2A8D6D622D1}" srcOrd="0" destOrd="0" presId="urn:microsoft.com/office/officeart/2005/8/layout/chevron2"/>
    <dgm:cxn modelId="{E4AA1466-C14A-44C7-A650-3D92489A610F}" type="presOf" srcId="{799A1EE1-E081-4DC9-B1B4-800830B1C230}" destId="{4D73934E-086B-44BF-9D8F-6E8435E30E74}" srcOrd="0" destOrd="0" presId="urn:microsoft.com/office/officeart/2005/8/layout/chevron2"/>
    <dgm:cxn modelId="{39456F36-656C-4B3B-9338-EC6B248BE2F6}" srcId="{EFF4F8B5-0917-4136-AE6E-2BAE9EB0C6F8}" destId="{E1C02873-3765-4B97-8B24-3CF2A7C4ADB2}" srcOrd="0" destOrd="0" parTransId="{1231DE09-9219-42BF-A1E0-DF289AAACF00}" sibTransId="{754CFD6D-266C-4594-ABE4-B7423CAD548A}"/>
    <dgm:cxn modelId="{5AD883CA-C7E6-4E8E-B8B8-D2BCF47A90B3}" type="presParOf" srcId="{C7291CC4-CE3A-4BDE-9C8B-C1F77DFEB8EA}" destId="{A999FD8D-732E-41F5-90EA-6613C105C10B}" srcOrd="0" destOrd="0" presId="urn:microsoft.com/office/officeart/2005/8/layout/chevron2"/>
    <dgm:cxn modelId="{17C11CF5-A6A1-4BC4-8A9A-03DDE4B437AC}" type="presParOf" srcId="{A999FD8D-732E-41F5-90EA-6613C105C10B}" destId="{E14585F2-8C61-4CCC-8CBC-1F01FD8D62D4}" srcOrd="0" destOrd="0" presId="urn:microsoft.com/office/officeart/2005/8/layout/chevron2"/>
    <dgm:cxn modelId="{88A16885-7B32-4081-857A-3CD73F4F3929}" type="presParOf" srcId="{A999FD8D-732E-41F5-90EA-6613C105C10B}" destId="{4D73934E-086B-44BF-9D8F-6E8435E30E74}" srcOrd="1" destOrd="0" presId="urn:microsoft.com/office/officeart/2005/8/layout/chevron2"/>
    <dgm:cxn modelId="{022F8181-778D-44D0-83AD-87A7697BDB0F}" type="presParOf" srcId="{C7291CC4-CE3A-4BDE-9C8B-C1F77DFEB8EA}" destId="{53B36D9B-C610-49C6-B43F-4C90D9E24D9C}" srcOrd="1" destOrd="0" presId="urn:microsoft.com/office/officeart/2005/8/layout/chevron2"/>
    <dgm:cxn modelId="{B806B7C0-20B9-4FF8-AC7F-95AA5593FAA1}" type="presParOf" srcId="{C7291CC4-CE3A-4BDE-9C8B-C1F77DFEB8EA}" destId="{5D6AE40C-3D68-4776-885B-B718CBA403A5}" srcOrd="2" destOrd="0" presId="urn:microsoft.com/office/officeart/2005/8/layout/chevron2"/>
    <dgm:cxn modelId="{DDC086A3-B20E-4835-A700-2CE60427D9CC}" type="presParOf" srcId="{5D6AE40C-3D68-4776-885B-B718CBA403A5}" destId="{44B13AE0-8097-4A77-87A5-91B64F0BBED1}" srcOrd="0" destOrd="0" presId="urn:microsoft.com/office/officeart/2005/8/layout/chevron2"/>
    <dgm:cxn modelId="{506A63E0-38BB-4191-A269-02EC3321BDA7}" type="presParOf" srcId="{5D6AE40C-3D68-4776-885B-B718CBA403A5}" destId="{9CF2B9A1-001A-49DF-80AD-DEA8FCD24B6D}" srcOrd="1" destOrd="0" presId="urn:microsoft.com/office/officeart/2005/8/layout/chevron2"/>
    <dgm:cxn modelId="{270BEDB5-1D7D-49E7-A165-C779E0C5C909}" type="presParOf" srcId="{C7291CC4-CE3A-4BDE-9C8B-C1F77DFEB8EA}" destId="{CAF81727-496A-4D00-B1C1-89156C968536}" srcOrd="3" destOrd="0" presId="urn:microsoft.com/office/officeart/2005/8/layout/chevron2"/>
    <dgm:cxn modelId="{FB498204-F0AC-4C09-B9B1-DECC40D1A468}" type="presParOf" srcId="{C7291CC4-CE3A-4BDE-9C8B-C1F77DFEB8EA}" destId="{DBD4DC4A-FC90-4F79-B5FD-4025DAF7C0FE}" srcOrd="4" destOrd="0" presId="urn:microsoft.com/office/officeart/2005/8/layout/chevron2"/>
    <dgm:cxn modelId="{A5A6F495-72B4-4A71-A660-BF86C14D0054}" type="presParOf" srcId="{DBD4DC4A-FC90-4F79-B5FD-4025DAF7C0FE}" destId="{EE59DC56-C529-468E-954D-1556DA8194CA}" srcOrd="0" destOrd="0" presId="urn:microsoft.com/office/officeart/2005/8/layout/chevron2"/>
    <dgm:cxn modelId="{D7B606D6-1806-408A-A46D-78D0E28700CB}" type="presParOf" srcId="{DBD4DC4A-FC90-4F79-B5FD-4025DAF7C0FE}" destId="{3F1537AC-7124-4DA6-BC29-BBC0E5D726A4}" srcOrd="1" destOrd="0" presId="urn:microsoft.com/office/officeart/2005/8/layout/chevron2"/>
    <dgm:cxn modelId="{22A6C482-771F-4734-88E0-149EE7B85D4F}" type="presParOf" srcId="{C7291CC4-CE3A-4BDE-9C8B-C1F77DFEB8EA}" destId="{1EB9D8A4-E321-4D8E-A3AF-5CC8A4458117}" srcOrd="5" destOrd="0" presId="urn:microsoft.com/office/officeart/2005/8/layout/chevron2"/>
    <dgm:cxn modelId="{2C5429C1-FCCA-44F3-85D4-705BA473D269}" type="presParOf" srcId="{C7291CC4-CE3A-4BDE-9C8B-C1F77DFEB8EA}" destId="{5C8495BF-E0ED-490B-9A3A-60338D33CB48}" srcOrd="6" destOrd="0" presId="urn:microsoft.com/office/officeart/2005/8/layout/chevron2"/>
    <dgm:cxn modelId="{0512798B-840E-4954-A03E-DB9E1B237737}" type="presParOf" srcId="{5C8495BF-E0ED-490B-9A3A-60338D33CB48}" destId="{ABC76C5C-B655-49FB-8E58-F2A8D6D622D1}" srcOrd="0" destOrd="0" presId="urn:microsoft.com/office/officeart/2005/8/layout/chevron2"/>
    <dgm:cxn modelId="{1662FF60-18AF-424E-9D4F-48029FB9BDE8}" type="presParOf" srcId="{5C8495BF-E0ED-490B-9A3A-60338D33CB48}" destId="{C9FDF6D6-66E4-40BB-AB8D-AFBE898F8971}" srcOrd="1" destOrd="0" presId="urn:microsoft.com/office/officeart/2005/8/layout/chevron2"/>
    <dgm:cxn modelId="{B89E5F09-FA9F-417D-B0FC-00F7EA9EEC3D}" type="presParOf" srcId="{C7291CC4-CE3A-4BDE-9C8B-C1F77DFEB8EA}" destId="{79DA110C-26CA-480F-94E9-4FCCD8F66F5D}" srcOrd="7" destOrd="0" presId="urn:microsoft.com/office/officeart/2005/8/layout/chevron2"/>
    <dgm:cxn modelId="{48B40B78-3A4A-4458-85C4-FC754E48DA5D}" type="presParOf" srcId="{C7291CC4-CE3A-4BDE-9C8B-C1F77DFEB8EA}" destId="{3276D9B1-DC1E-4B43-BFAA-8DA243D60D39}" srcOrd="8" destOrd="0" presId="urn:microsoft.com/office/officeart/2005/8/layout/chevron2"/>
    <dgm:cxn modelId="{B3DBEA43-019D-498C-9633-5E7F3B17BF5B}" type="presParOf" srcId="{3276D9B1-DC1E-4B43-BFAA-8DA243D60D39}" destId="{0BF03782-0EC2-45AB-8490-F993558AE816}" srcOrd="0" destOrd="0" presId="urn:microsoft.com/office/officeart/2005/8/layout/chevron2"/>
    <dgm:cxn modelId="{4701546B-3192-4C2C-9200-7138EDCF7659}" type="presParOf" srcId="{3276D9B1-DC1E-4B43-BFAA-8DA243D60D39}" destId="{E4F26BAD-D00F-430B-8CE6-C5995211D5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E09CF-5908-4F3B-B232-F64A4A1A732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FF4F8B5-0917-4136-AE6E-2BAE9EB0C6F8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7C1CDE5-1A5A-474F-80B6-1EE2E7E48E0B}" type="par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838EC6D-5F0A-4FA4-911C-99376E09E86A}" type="sib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3802FD3-17A1-419F-AD87-3BB902B109AB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1FB2573E-2EAD-490A-8355-340049CCB6E6}" type="par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C75883-00CD-4AF9-889C-BCE4DD316888}" type="sib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2992D56-3E7F-4724-B2E0-4F06872DD72A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2A908B9-7AA5-4A88-897C-CD381C80C867}" type="par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1B6C195-15A2-4F2C-BE4F-941F5ABD9473}" type="sib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FE41F8A-8B64-4AE1-B13A-23D22283D4C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7DB35EE-0464-423D-8DB2-C0634F10D102}" type="par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44815EF-0CAF-4BD1-91AE-B0FFB47F2395}" type="sib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C02873-3765-4B97-8B24-3CF2A7C4ADB2}">
      <dgm:prSet custT="1"/>
      <dgm:spPr>
        <a:ln w="28575">
          <a:solidFill>
            <a:srgbClr val="33CCCC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 พนักงาน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ศุลกากรตรวจสอบความถูกต้องของคำ</a:t>
          </a: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ร้อง (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.18)และเอกสารประกอบ หากถูกต้องให้ดำเนินการ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</a:t>
          </a: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 กัก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สินค้าตามคำร้อง </a:t>
          </a:r>
        </a:p>
      </dgm:t>
    </dgm:pt>
    <dgm:pt modelId="{1231DE09-9219-42BF-A1E0-DF289AAACF00}" type="par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54CFD6D-266C-4594-ABE4-B7423CAD548A}" type="sib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A86565F-43D9-48B1-9422-FE58E09353B3}">
      <dgm:prSet custT="1"/>
      <dgm:spPr>
        <a:ln w="28575">
          <a:solidFill>
            <a:srgbClr val="00CC99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ตรวจสอบสินค้าภายใน 10 วันทำการ (ขยายได้ 10 วันทำการ) </a:t>
          </a:r>
        </a:p>
      </dgm:t>
    </dgm:pt>
    <dgm:pt modelId="{F417548C-DC7B-4BD4-8D3D-036C93390EF5}" type="par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A8CC467-E28A-429D-A983-C95F0F38115E}" type="sib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976D526-E839-4234-8C2B-8BB894689966}">
      <dgm:prSet custT="1"/>
      <dgm:spPr>
        <a:ln w="28575">
          <a:solidFill>
            <a:srgbClr val="339933"/>
          </a:solidFill>
        </a:ln>
      </dgm:spPr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ถ้าเป็นสินค้าจริง เจ้าของ/ตัวแทนสิทธิรับผิดชอบความเสียหายที่เกิดขึ้น และพนักงานศุลกากรตรวจปล่อย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ตามขั้นตอนต่อไป</a:t>
          </a:r>
        </a:p>
      </dgm:t>
    </dgm:pt>
    <dgm:pt modelId="{6AD89E9C-7EC4-4121-BC08-1E31EF2C2FB0}" type="par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6157C0-92B6-469B-8947-A0303D7F6DBD}" type="sib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A10FC8B-D53B-4E72-967E-EBB2FD34E3EF}">
      <dgm:prSet custT="1"/>
      <dgm:spPr>
        <a:ln w="28575">
          <a:solidFill>
            <a:srgbClr val="009900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ถ้าเป็นสินค้าละเมิดเครื่องหมายการค้า พนักงานศุลกากรยึดสินค้าและดำเนินคดีตามกฎหมายต่อไป</a:t>
          </a:r>
        </a:p>
      </dgm:t>
    </dgm:pt>
    <dgm:pt modelId="{9460B521-6831-4EA6-BD96-4B05A5888DD6}" type="par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C193D08-176B-4663-9D78-D8459FDF35EF}" type="sib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99A1EE1-E081-4DC9-B1B4-800830B1C230}">
      <dgm:prSet custT="1"/>
      <dgm:spPr>
        <a:ln w="28575">
          <a:solidFill>
            <a:srgbClr val="0033CC"/>
          </a:solidFill>
        </a:ln>
      </dgm:spPr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เจ้าของ/ตัวแทนสิทธิยื่นคำร้อง</a:t>
          </a: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ขอกักสินค้า 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(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.18) และเอกสารประกอบคำร้องแก่พนักงานศุลกากร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ณ จุดนำเข้า – ส่งออก</a:t>
          </a:r>
        </a:p>
      </dgm:t>
    </dgm:pt>
    <dgm:pt modelId="{052015E3-2C24-4B26-8DFC-473526F1864B}" type="par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90EB67-50B1-438E-A20F-B3C49B887B0A}" type="sib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B13CB842-B1EF-4F05-BB83-9FAEC8D84091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F31660D-2C2C-483D-90D5-4796AB5CB24A}" type="sib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72B817C-7974-44BB-BAF9-BBBBF4FAC0F5}" type="par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7291CC4-CE3A-4BDE-9C8B-C1F77DFEB8EA}" type="pres">
      <dgm:prSet presAssocID="{183E09CF-5908-4F3B-B232-F64A4A1A7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99FD8D-732E-41F5-90EA-6613C105C10B}" type="pres">
      <dgm:prSet presAssocID="{CFE41F8A-8B64-4AE1-B13A-23D22283D4C6}" presName="composite" presStyleCnt="0"/>
      <dgm:spPr/>
    </dgm:pt>
    <dgm:pt modelId="{E14585F2-8C61-4CCC-8CBC-1F01FD8D62D4}" type="pres">
      <dgm:prSet presAssocID="{CFE41F8A-8B64-4AE1-B13A-23D22283D4C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73934E-086B-44BF-9D8F-6E8435E30E74}" type="pres">
      <dgm:prSet presAssocID="{CFE41F8A-8B64-4AE1-B13A-23D22283D4C6}" presName="descendantText" presStyleLbl="alignAcc1" presStyleIdx="0" presStyleCnt="5" custScaleY="132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B36D9B-C610-49C6-B43F-4C90D9E24D9C}" type="pres">
      <dgm:prSet presAssocID="{644815EF-0CAF-4BD1-91AE-B0FFB47F2395}" presName="sp" presStyleCnt="0"/>
      <dgm:spPr/>
    </dgm:pt>
    <dgm:pt modelId="{5D6AE40C-3D68-4776-885B-B718CBA403A5}" type="pres">
      <dgm:prSet presAssocID="{EFF4F8B5-0917-4136-AE6E-2BAE9EB0C6F8}" presName="composite" presStyleCnt="0"/>
      <dgm:spPr/>
    </dgm:pt>
    <dgm:pt modelId="{44B13AE0-8097-4A77-87A5-91B64F0BBED1}" type="pres">
      <dgm:prSet presAssocID="{EFF4F8B5-0917-4136-AE6E-2BAE9EB0C6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F2B9A1-001A-49DF-80AD-DEA8FCD24B6D}" type="pres">
      <dgm:prSet presAssocID="{EFF4F8B5-0917-4136-AE6E-2BAE9EB0C6F8}" presName="descendantText" presStyleLbl="alignAcc1" presStyleIdx="1" presStyleCnt="5" custScaleY="1216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F81727-496A-4D00-B1C1-89156C968536}" type="pres">
      <dgm:prSet presAssocID="{F838EC6D-5F0A-4FA4-911C-99376E09E86A}" presName="sp" presStyleCnt="0"/>
      <dgm:spPr/>
    </dgm:pt>
    <dgm:pt modelId="{DBD4DC4A-FC90-4F79-B5FD-4025DAF7C0FE}" type="pres">
      <dgm:prSet presAssocID="{F3802FD3-17A1-419F-AD87-3BB902B109AB}" presName="composite" presStyleCnt="0"/>
      <dgm:spPr/>
    </dgm:pt>
    <dgm:pt modelId="{EE59DC56-C529-468E-954D-1556DA8194CA}" type="pres">
      <dgm:prSet presAssocID="{F3802FD3-17A1-419F-AD87-3BB902B109A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1537AC-7124-4DA6-BC29-BBC0E5D726A4}" type="pres">
      <dgm:prSet presAssocID="{F3802FD3-17A1-419F-AD87-3BB902B109AB}" presName="descendantText" presStyleLbl="alignAcc1" presStyleIdx="2" presStyleCnt="5" custScaleY="1230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B9D8A4-E321-4D8E-A3AF-5CC8A4458117}" type="pres">
      <dgm:prSet presAssocID="{6BC75883-00CD-4AF9-889C-BCE4DD316888}" presName="sp" presStyleCnt="0"/>
      <dgm:spPr/>
    </dgm:pt>
    <dgm:pt modelId="{5C8495BF-E0ED-490B-9A3A-60338D33CB48}" type="pres">
      <dgm:prSet presAssocID="{B13CB842-B1EF-4F05-BB83-9FAEC8D84091}" presName="composite" presStyleCnt="0"/>
      <dgm:spPr/>
    </dgm:pt>
    <dgm:pt modelId="{ABC76C5C-B655-49FB-8E58-F2A8D6D622D1}" type="pres">
      <dgm:prSet presAssocID="{B13CB842-B1EF-4F05-BB83-9FAEC8D8409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FDF6D6-66E4-40BB-AB8D-AFBE898F8971}" type="pres">
      <dgm:prSet presAssocID="{B13CB842-B1EF-4F05-BB83-9FAEC8D84091}" presName="descendantText" presStyleLbl="alignAcc1" presStyleIdx="3" presStyleCnt="5" custScaleY="1222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DA110C-26CA-480F-94E9-4FCCD8F66F5D}" type="pres">
      <dgm:prSet presAssocID="{6F31660D-2C2C-483D-90D5-4796AB5CB24A}" presName="sp" presStyleCnt="0"/>
      <dgm:spPr/>
    </dgm:pt>
    <dgm:pt modelId="{3276D9B1-DC1E-4B43-BFAA-8DA243D60D39}" type="pres">
      <dgm:prSet presAssocID="{72992D56-3E7F-4724-B2E0-4F06872DD72A}" presName="composite" presStyleCnt="0"/>
      <dgm:spPr/>
    </dgm:pt>
    <dgm:pt modelId="{0BF03782-0EC2-45AB-8490-F993558AE816}" type="pres">
      <dgm:prSet presAssocID="{72992D56-3E7F-4724-B2E0-4F06872DD7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F26BAD-D00F-430B-8CE6-C5995211D556}" type="pres">
      <dgm:prSet presAssocID="{72992D56-3E7F-4724-B2E0-4F06872DD72A}" presName="descendantText" presStyleLbl="alignAcc1" presStyleIdx="4" presStyleCnt="5" custScaleY="1167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068810F-53F5-4A3D-8231-A622074882D0}" type="presOf" srcId="{72992D56-3E7F-4724-B2E0-4F06872DD72A}" destId="{0BF03782-0EC2-45AB-8490-F993558AE816}" srcOrd="0" destOrd="0" presId="urn:microsoft.com/office/officeart/2005/8/layout/chevron2"/>
    <dgm:cxn modelId="{38C2826F-D528-408F-A79A-C8CE9E8A3ABA}" srcId="{72992D56-3E7F-4724-B2E0-4F06872DD72A}" destId="{4A10FC8B-D53B-4E72-967E-EBB2FD34E3EF}" srcOrd="0" destOrd="0" parTransId="{9460B521-6831-4EA6-BD96-4B05A5888DD6}" sibTransId="{AC193D08-176B-4663-9D78-D8459FDF35EF}"/>
    <dgm:cxn modelId="{C70627BF-45CE-47BA-80AD-612A67EF35E9}" srcId="{183E09CF-5908-4F3B-B232-F64A4A1A7320}" destId="{B13CB842-B1EF-4F05-BB83-9FAEC8D84091}" srcOrd="3" destOrd="0" parTransId="{D72B817C-7974-44BB-BAF9-BBBBF4FAC0F5}" sibTransId="{6F31660D-2C2C-483D-90D5-4796AB5CB24A}"/>
    <dgm:cxn modelId="{319C6494-9551-429C-8D1A-2877E7C1149A}" srcId="{183E09CF-5908-4F3B-B232-F64A4A1A7320}" destId="{F3802FD3-17A1-419F-AD87-3BB902B109AB}" srcOrd="2" destOrd="0" parTransId="{1FB2573E-2EAD-490A-8355-340049CCB6E6}" sibTransId="{6BC75883-00CD-4AF9-889C-BCE4DD316888}"/>
    <dgm:cxn modelId="{FEE4AF94-BE83-4F28-AE45-DC436F74759A}" type="presOf" srcId="{EFF4F8B5-0917-4136-AE6E-2BAE9EB0C6F8}" destId="{44B13AE0-8097-4A77-87A5-91B64F0BBED1}" srcOrd="0" destOrd="0" presId="urn:microsoft.com/office/officeart/2005/8/layout/chevron2"/>
    <dgm:cxn modelId="{25C65AFF-175C-4288-B358-9C1CE3F1FDD0}" type="presOf" srcId="{E1C02873-3765-4B97-8B24-3CF2A7C4ADB2}" destId="{9CF2B9A1-001A-49DF-80AD-DEA8FCD24B6D}" srcOrd="0" destOrd="0" presId="urn:microsoft.com/office/officeart/2005/8/layout/chevron2"/>
    <dgm:cxn modelId="{E9B4A0E6-4852-49B8-8EC9-157E8BDE6837}" srcId="{B13CB842-B1EF-4F05-BB83-9FAEC8D84091}" destId="{0976D526-E839-4234-8C2B-8BB894689966}" srcOrd="0" destOrd="0" parTransId="{6AD89E9C-7EC4-4121-BC08-1E31EF2C2FB0}" sibTransId="{6B6157C0-92B6-469B-8947-A0303D7F6DBD}"/>
    <dgm:cxn modelId="{5A4308E3-3D65-409C-9582-B3EC5E4B09CF}" srcId="{183E09CF-5908-4F3B-B232-F64A4A1A7320}" destId="{CFE41F8A-8B64-4AE1-B13A-23D22283D4C6}" srcOrd="0" destOrd="0" parTransId="{F7DB35EE-0464-423D-8DB2-C0634F10D102}" sibTransId="{644815EF-0CAF-4BD1-91AE-B0FFB47F2395}"/>
    <dgm:cxn modelId="{077505DB-16E0-47BA-9BE5-FE3831F88B07}" type="presOf" srcId="{F3802FD3-17A1-419F-AD87-3BB902B109AB}" destId="{EE59DC56-C529-468E-954D-1556DA8194CA}" srcOrd="0" destOrd="0" presId="urn:microsoft.com/office/officeart/2005/8/layout/chevron2"/>
    <dgm:cxn modelId="{C9334ECD-6CB6-49F5-895D-A55441C469A9}" srcId="{183E09CF-5908-4F3B-B232-F64A4A1A7320}" destId="{EFF4F8B5-0917-4136-AE6E-2BAE9EB0C6F8}" srcOrd="1" destOrd="0" parTransId="{57C1CDE5-1A5A-474F-80B6-1EE2E7E48E0B}" sibTransId="{F838EC6D-5F0A-4FA4-911C-99376E09E86A}"/>
    <dgm:cxn modelId="{9817C8AA-D511-4D28-B69A-B4CFAFDB3C49}" srcId="{CFE41F8A-8B64-4AE1-B13A-23D22283D4C6}" destId="{799A1EE1-E081-4DC9-B1B4-800830B1C230}" srcOrd="0" destOrd="0" parTransId="{052015E3-2C24-4B26-8DFC-473526F1864B}" sibTransId="{E190EB67-50B1-438E-A20F-B3C49B887B0A}"/>
    <dgm:cxn modelId="{7DD8984F-B33B-4939-8DD1-CD5B011AA734}" type="presOf" srcId="{799A1EE1-E081-4DC9-B1B4-800830B1C230}" destId="{4D73934E-086B-44BF-9D8F-6E8435E30E74}" srcOrd="0" destOrd="0" presId="urn:microsoft.com/office/officeart/2005/8/layout/chevron2"/>
    <dgm:cxn modelId="{8394787A-42B6-4CA1-AD1F-98AD40FC31B2}" type="presOf" srcId="{0976D526-E839-4234-8C2B-8BB894689966}" destId="{C9FDF6D6-66E4-40BB-AB8D-AFBE898F8971}" srcOrd="0" destOrd="0" presId="urn:microsoft.com/office/officeart/2005/8/layout/chevron2"/>
    <dgm:cxn modelId="{331841D5-A911-47E6-B89D-433A24D7FEEF}" srcId="{F3802FD3-17A1-419F-AD87-3BB902B109AB}" destId="{0A86565F-43D9-48B1-9422-FE58E09353B3}" srcOrd="0" destOrd="0" parTransId="{F417548C-DC7B-4BD4-8D3D-036C93390EF5}" sibTransId="{5A8CC467-E28A-429D-A983-C95F0F38115E}"/>
    <dgm:cxn modelId="{FB381FC6-390D-47DB-925A-65EAA6073527}" type="presOf" srcId="{183E09CF-5908-4F3B-B232-F64A4A1A7320}" destId="{C7291CC4-CE3A-4BDE-9C8B-C1F77DFEB8EA}" srcOrd="0" destOrd="0" presId="urn:microsoft.com/office/officeart/2005/8/layout/chevron2"/>
    <dgm:cxn modelId="{BB5509AB-6C9C-4757-A391-425C23A49770}" type="presOf" srcId="{B13CB842-B1EF-4F05-BB83-9FAEC8D84091}" destId="{ABC76C5C-B655-49FB-8E58-F2A8D6D622D1}" srcOrd="0" destOrd="0" presId="urn:microsoft.com/office/officeart/2005/8/layout/chevron2"/>
    <dgm:cxn modelId="{48C52F29-3F9D-49EB-9939-490085C69CCC}" type="presOf" srcId="{4A10FC8B-D53B-4E72-967E-EBB2FD34E3EF}" destId="{E4F26BAD-D00F-430B-8CE6-C5995211D556}" srcOrd="0" destOrd="0" presId="urn:microsoft.com/office/officeart/2005/8/layout/chevron2"/>
    <dgm:cxn modelId="{C28509FC-AB23-4E9C-BA44-95296265DFD9}" srcId="{183E09CF-5908-4F3B-B232-F64A4A1A7320}" destId="{72992D56-3E7F-4724-B2E0-4F06872DD72A}" srcOrd="4" destOrd="0" parTransId="{32A908B9-7AA5-4A88-897C-CD381C80C867}" sibTransId="{D1B6C195-15A2-4F2C-BE4F-941F5ABD9473}"/>
    <dgm:cxn modelId="{F76387FC-719D-47C4-B215-ED9F31B13007}" type="presOf" srcId="{0A86565F-43D9-48B1-9422-FE58E09353B3}" destId="{3F1537AC-7124-4DA6-BC29-BBC0E5D726A4}" srcOrd="0" destOrd="0" presId="urn:microsoft.com/office/officeart/2005/8/layout/chevron2"/>
    <dgm:cxn modelId="{CC4DDAA5-1021-48EB-BED4-4CA98825C9D0}" type="presOf" srcId="{CFE41F8A-8B64-4AE1-B13A-23D22283D4C6}" destId="{E14585F2-8C61-4CCC-8CBC-1F01FD8D62D4}" srcOrd="0" destOrd="0" presId="urn:microsoft.com/office/officeart/2005/8/layout/chevron2"/>
    <dgm:cxn modelId="{39456F36-656C-4B3B-9338-EC6B248BE2F6}" srcId="{EFF4F8B5-0917-4136-AE6E-2BAE9EB0C6F8}" destId="{E1C02873-3765-4B97-8B24-3CF2A7C4ADB2}" srcOrd="0" destOrd="0" parTransId="{1231DE09-9219-42BF-A1E0-DF289AAACF00}" sibTransId="{754CFD6D-266C-4594-ABE4-B7423CAD548A}"/>
    <dgm:cxn modelId="{B8EC8FB0-35DB-4C48-BABD-D2D3581C9823}" type="presParOf" srcId="{C7291CC4-CE3A-4BDE-9C8B-C1F77DFEB8EA}" destId="{A999FD8D-732E-41F5-90EA-6613C105C10B}" srcOrd="0" destOrd="0" presId="urn:microsoft.com/office/officeart/2005/8/layout/chevron2"/>
    <dgm:cxn modelId="{1A3DA805-4898-410A-9937-8458402E2913}" type="presParOf" srcId="{A999FD8D-732E-41F5-90EA-6613C105C10B}" destId="{E14585F2-8C61-4CCC-8CBC-1F01FD8D62D4}" srcOrd="0" destOrd="0" presId="urn:microsoft.com/office/officeart/2005/8/layout/chevron2"/>
    <dgm:cxn modelId="{BDF11E04-BAB0-4118-A547-9F7BFDB7F705}" type="presParOf" srcId="{A999FD8D-732E-41F5-90EA-6613C105C10B}" destId="{4D73934E-086B-44BF-9D8F-6E8435E30E74}" srcOrd="1" destOrd="0" presId="urn:microsoft.com/office/officeart/2005/8/layout/chevron2"/>
    <dgm:cxn modelId="{54DCC35B-7EE7-43D0-8E6F-07B4ED6E8B29}" type="presParOf" srcId="{C7291CC4-CE3A-4BDE-9C8B-C1F77DFEB8EA}" destId="{53B36D9B-C610-49C6-B43F-4C90D9E24D9C}" srcOrd="1" destOrd="0" presId="urn:microsoft.com/office/officeart/2005/8/layout/chevron2"/>
    <dgm:cxn modelId="{88220F75-CFE6-46B0-B9E3-17760D6060BA}" type="presParOf" srcId="{C7291CC4-CE3A-4BDE-9C8B-C1F77DFEB8EA}" destId="{5D6AE40C-3D68-4776-885B-B718CBA403A5}" srcOrd="2" destOrd="0" presId="urn:microsoft.com/office/officeart/2005/8/layout/chevron2"/>
    <dgm:cxn modelId="{FA7A880E-0BAB-42E5-B873-75D20AA8C9BC}" type="presParOf" srcId="{5D6AE40C-3D68-4776-885B-B718CBA403A5}" destId="{44B13AE0-8097-4A77-87A5-91B64F0BBED1}" srcOrd="0" destOrd="0" presId="urn:microsoft.com/office/officeart/2005/8/layout/chevron2"/>
    <dgm:cxn modelId="{14D67372-A36D-4CDF-8276-EC3ECF7E4166}" type="presParOf" srcId="{5D6AE40C-3D68-4776-885B-B718CBA403A5}" destId="{9CF2B9A1-001A-49DF-80AD-DEA8FCD24B6D}" srcOrd="1" destOrd="0" presId="urn:microsoft.com/office/officeart/2005/8/layout/chevron2"/>
    <dgm:cxn modelId="{00EE799C-54CB-4152-9282-70E7BE30AA5C}" type="presParOf" srcId="{C7291CC4-CE3A-4BDE-9C8B-C1F77DFEB8EA}" destId="{CAF81727-496A-4D00-B1C1-89156C968536}" srcOrd="3" destOrd="0" presId="urn:microsoft.com/office/officeart/2005/8/layout/chevron2"/>
    <dgm:cxn modelId="{B4172FCA-1425-4800-B638-82B3CE0D238C}" type="presParOf" srcId="{C7291CC4-CE3A-4BDE-9C8B-C1F77DFEB8EA}" destId="{DBD4DC4A-FC90-4F79-B5FD-4025DAF7C0FE}" srcOrd="4" destOrd="0" presId="urn:microsoft.com/office/officeart/2005/8/layout/chevron2"/>
    <dgm:cxn modelId="{F4EAB608-7FBE-4199-B6DA-D640BEACB254}" type="presParOf" srcId="{DBD4DC4A-FC90-4F79-B5FD-4025DAF7C0FE}" destId="{EE59DC56-C529-468E-954D-1556DA8194CA}" srcOrd="0" destOrd="0" presId="urn:microsoft.com/office/officeart/2005/8/layout/chevron2"/>
    <dgm:cxn modelId="{852655B6-93E0-4EB3-A654-81309F3E711C}" type="presParOf" srcId="{DBD4DC4A-FC90-4F79-B5FD-4025DAF7C0FE}" destId="{3F1537AC-7124-4DA6-BC29-BBC0E5D726A4}" srcOrd="1" destOrd="0" presId="urn:microsoft.com/office/officeart/2005/8/layout/chevron2"/>
    <dgm:cxn modelId="{BD4049BD-B423-4598-951F-05DABF8DAF25}" type="presParOf" srcId="{C7291CC4-CE3A-4BDE-9C8B-C1F77DFEB8EA}" destId="{1EB9D8A4-E321-4D8E-A3AF-5CC8A4458117}" srcOrd="5" destOrd="0" presId="urn:microsoft.com/office/officeart/2005/8/layout/chevron2"/>
    <dgm:cxn modelId="{C533B7C1-CBC0-45C8-BC27-5450AE992534}" type="presParOf" srcId="{C7291CC4-CE3A-4BDE-9C8B-C1F77DFEB8EA}" destId="{5C8495BF-E0ED-490B-9A3A-60338D33CB48}" srcOrd="6" destOrd="0" presId="urn:microsoft.com/office/officeart/2005/8/layout/chevron2"/>
    <dgm:cxn modelId="{48988FEA-2B90-4FF3-B3B2-DCF90876ABD7}" type="presParOf" srcId="{5C8495BF-E0ED-490B-9A3A-60338D33CB48}" destId="{ABC76C5C-B655-49FB-8E58-F2A8D6D622D1}" srcOrd="0" destOrd="0" presId="urn:microsoft.com/office/officeart/2005/8/layout/chevron2"/>
    <dgm:cxn modelId="{02B4A9C0-C25A-4138-8A68-E172C939465E}" type="presParOf" srcId="{5C8495BF-E0ED-490B-9A3A-60338D33CB48}" destId="{C9FDF6D6-66E4-40BB-AB8D-AFBE898F8971}" srcOrd="1" destOrd="0" presId="urn:microsoft.com/office/officeart/2005/8/layout/chevron2"/>
    <dgm:cxn modelId="{3467BB9F-E323-44AD-9148-AF8FBAEB65FE}" type="presParOf" srcId="{C7291CC4-CE3A-4BDE-9C8B-C1F77DFEB8EA}" destId="{79DA110C-26CA-480F-94E9-4FCCD8F66F5D}" srcOrd="7" destOrd="0" presId="urn:microsoft.com/office/officeart/2005/8/layout/chevron2"/>
    <dgm:cxn modelId="{864EB9ED-F7DC-409A-BD81-B349ADA802AD}" type="presParOf" srcId="{C7291CC4-CE3A-4BDE-9C8B-C1F77DFEB8EA}" destId="{3276D9B1-DC1E-4B43-BFAA-8DA243D60D39}" srcOrd="8" destOrd="0" presId="urn:microsoft.com/office/officeart/2005/8/layout/chevron2"/>
    <dgm:cxn modelId="{97E191CD-3865-4F28-8AD2-F60B4A4F3D99}" type="presParOf" srcId="{3276D9B1-DC1E-4B43-BFAA-8DA243D60D39}" destId="{0BF03782-0EC2-45AB-8490-F993558AE816}" srcOrd="0" destOrd="0" presId="urn:microsoft.com/office/officeart/2005/8/layout/chevron2"/>
    <dgm:cxn modelId="{C9B6D204-62AC-4673-8078-8DC3DFF599DF}" type="presParOf" srcId="{3276D9B1-DC1E-4B43-BFAA-8DA243D60D39}" destId="{E4F26BAD-D00F-430B-8CE6-C5995211D556}" srcOrd="1" destOrd="0" presId="urn:microsoft.com/office/officeart/2005/8/layout/chevron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E09CF-5908-4F3B-B232-F64A4A1A732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FF4F8B5-0917-4136-AE6E-2BAE9EB0C6F8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7C1CDE5-1A5A-474F-80B6-1EE2E7E48E0B}" type="par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838EC6D-5F0A-4FA4-911C-99376E09E86A}" type="sibTrans" cxnId="{C9334ECD-6CB6-49F5-895D-A55441C469A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3802FD3-17A1-419F-AD87-3BB902B109AB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1FB2573E-2EAD-490A-8355-340049CCB6E6}" type="par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C75883-00CD-4AF9-889C-BCE4DD316888}" type="sibTrans" cxnId="{319C6494-9551-429C-8D1A-2877E7C1149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2992D56-3E7F-4724-B2E0-4F06872DD72A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2A908B9-7AA5-4A88-897C-CD381C80C867}" type="par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1B6C195-15A2-4F2C-BE4F-941F5ABD9473}" type="sibTrans" cxnId="{C28509FC-AB23-4E9C-BA44-95296265DFD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FE41F8A-8B64-4AE1-B13A-23D22283D4C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7DB35EE-0464-423D-8DB2-C0634F10D102}" type="par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44815EF-0CAF-4BD1-91AE-B0FFB47F2395}" type="sibTrans" cxnId="{5A4308E3-3D65-409C-9582-B3EC5E4B09C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C02873-3765-4B97-8B24-3CF2A7C4ADB2}">
      <dgm:prSet custT="1"/>
      <dgm:spPr>
        <a:ln w="28575">
          <a:solidFill>
            <a:srgbClr val="33CCCC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พนักงานศุลกากรตรวจสอบความถูกต้องครบถ้วนของคำ</a:t>
          </a: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ร้อง (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.18)และหลักฐานการเป็นเจ้าของ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ลิข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สิทธ์ </a:t>
          </a:r>
        </a:p>
      </dgm:t>
    </dgm:pt>
    <dgm:pt modelId="{1231DE09-9219-42BF-A1E0-DF289AAACF00}" type="par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54CFD6D-266C-4594-ABE4-B7423CAD548A}" type="sibTrans" cxnId="{39456F36-656C-4B3B-9338-EC6B248BE2F6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A86565F-43D9-48B1-9422-FE58E09353B3}">
      <dgm:prSet custT="1"/>
      <dgm:spPr>
        <a:ln w="28575">
          <a:solidFill>
            <a:srgbClr val="00CC99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เจ้าของลิขสิทธิ์หรือผู้ได้รับอนุญาตจากเจ้าของสิทธิ์ เข้าตรวจสอบสินค้าภายใน 24 ชั่วโมง นับแต่เวลา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  ที่ร้องขอกัก โดยให้เสร็จสิ้นภายใน 10 วันทำการ (ขยายได้ 10 วันทำการ) </a:t>
          </a:r>
        </a:p>
      </dgm:t>
    </dgm:pt>
    <dgm:pt modelId="{F417548C-DC7B-4BD4-8D3D-036C93390EF5}" type="par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5A8CC467-E28A-429D-A983-C95F0F38115E}" type="sibTrans" cxnId="{331841D5-A911-47E6-B89D-433A24D7FEEF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976D526-E839-4234-8C2B-8BB894689966}">
      <dgm:prSet custT="1"/>
      <dgm:spPr>
        <a:ln w="28575">
          <a:solidFill>
            <a:srgbClr val="339933"/>
          </a:solidFill>
        </a:ln>
      </dgm:spPr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ตรวจสอบแล้วไม่พบว่าเป็นสินค้าละเมิดลิขสิทธิ์ เจ้าของลิขสิทธิ์หรือผู้ได้รับอนุญาตจากเจ้าของสิทธิ์รับผิดชอบความเสียหายที่เกิดขึ้น  ให้พนักงานศุลกากรตรวจปล่อยตามขั้นตอนต่อไป</a:t>
          </a:r>
        </a:p>
      </dgm:t>
    </dgm:pt>
    <dgm:pt modelId="{6AD89E9C-7EC4-4121-BC08-1E31EF2C2FB0}" type="par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6157C0-92B6-469B-8947-A0303D7F6DBD}" type="sibTrans" cxnId="{E9B4A0E6-4852-49B8-8EC9-157E8BDE6837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A10FC8B-D53B-4E72-967E-EBB2FD34E3EF}">
      <dgm:prSet custT="1"/>
      <dgm:spPr>
        <a:ln w="28575">
          <a:solidFill>
            <a:srgbClr val="009900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  ตรวจพบว่าเป็นสินค้าละเมิดลิขสิทธิ์ของผู้อื่น พนักงานศุลกากรยึดสินค้าและดำเนินคดีตามกฎหมายต่อไป</a:t>
          </a:r>
        </a:p>
      </dgm:t>
    </dgm:pt>
    <dgm:pt modelId="{9460B521-6831-4EA6-BD96-4B05A5888DD6}" type="par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C193D08-176B-4663-9D78-D8459FDF35EF}" type="sibTrans" cxnId="{38C2826F-D528-408F-A79A-C8CE9E8A3ABA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99A1EE1-E081-4DC9-B1B4-800830B1C230}">
      <dgm:prSet custT="1"/>
      <dgm:spPr>
        <a:ln w="28575">
          <a:solidFill>
            <a:srgbClr val="0033CC"/>
          </a:solidFill>
        </a:ln>
      </dgm:spPr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เจ้าของลิขสิทธิ์หรือผู้ได้รับอนุญาตจากเจ้าของสิทธิ์ ยื่นคำร้องขอกักและตรวจสอบสินค้า </a:t>
          </a:r>
          <a:r>
            <a:rPr lang="th-TH" sz="2600" b="1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.18/2 </a:t>
          </a:r>
          <a:b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ณ ท่าหรือที่ ที่มีการนำของเข้าหรือส่งของออก</a:t>
          </a:r>
        </a:p>
      </dgm:t>
    </dgm:pt>
    <dgm:pt modelId="{052015E3-2C24-4B26-8DFC-473526F1864B}" type="par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190EB67-50B1-438E-A20F-B3C49B887B0A}" type="sibTrans" cxnId="{9817C8AA-D511-4D28-B69A-B4CFAFDB3C4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B13CB842-B1EF-4F05-BB83-9FAEC8D84091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F31660D-2C2C-483D-90D5-4796AB5CB24A}" type="sib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D72B817C-7974-44BB-BAF9-BBBBF4FAC0F5}" type="parTrans" cxnId="{C70627BF-45CE-47BA-80AD-612A67EF35E9}">
      <dgm:prSet/>
      <dgm:spPr/>
      <dgm:t>
        <a:bodyPr/>
        <a:lstStyle/>
        <a:p>
          <a:endParaRPr lang="th-TH" sz="2600" b="1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D0F1E55-6235-4C24-ABA4-8E97CB33A96D}">
      <dgm:prSet custT="1"/>
      <dgm:spPr/>
      <dgm:t>
        <a:bodyPr/>
        <a:lstStyle/>
        <a:p>
          <a:pPr rtl="0"/>
          <a:endParaRPr lang="th-TH" sz="2600" b="1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8F391146-6D84-4177-B763-0BA072CFF077}" type="parTrans" cxnId="{305DF590-474E-4573-BBF6-B93EB719B3BC}">
      <dgm:prSet/>
      <dgm:spPr/>
      <dgm:t>
        <a:bodyPr/>
        <a:lstStyle/>
        <a:p>
          <a:endParaRPr lang="th-TH"/>
        </a:p>
      </dgm:t>
    </dgm:pt>
    <dgm:pt modelId="{C01F42A3-C9A4-4C23-A597-0DCAFC0FAC51}" type="sibTrans" cxnId="{305DF590-474E-4573-BBF6-B93EB719B3BC}">
      <dgm:prSet/>
      <dgm:spPr/>
      <dgm:t>
        <a:bodyPr/>
        <a:lstStyle/>
        <a:p>
          <a:endParaRPr lang="th-TH"/>
        </a:p>
      </dgm:t>
    </dgm:pt>
    <dgm:pt modelId="{3854F80D-1A7B-4AAA-8147-078DD4072246}">
      <dgm:prSet custT="1"/>
      <dgm:spPr>
        <a:ln w="28575">
          <a:solidFill>
            <a:srgbClr val="00CC99"/>
          </a:solidFill>
        </a:ln>
      </dgm:spPr>
      <dgm:t>
        <a:bodyPr/>
        <a:lstStyle/>
        <a:p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หากพนักงานศุลกากรเห็นควรกักสินค้าตามคำร้อง ให้มีหนังสือแจ้งโดยทางอิเล็กทรอนิกส์หรือโทรสารให้ผู้ยื่นคำร้อง ผู้ส่ง</a:t>
          </a:r>
          <a:r>
            <a:rPr lang="th-TH" sz="2600" b="1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สินค้าออกหรือผู้</a:t>
          </a:r>
          <a:r>
            <a:rPr lang="th-TH" sz="2600" b="1" dirty="0">
              <a:latin typeface="EucrosiaUPC" panose="02020603050405020304" pitchFamily="18" charset="-34"/>
              <a:cs typeface="EucrosiaUPC" panose="02020603050405020304" pitchFamily="18" charset="-34"/>
            </a:rPr>
            <a:t>นำเข้าทราบโดยไม่ชักช้า</a:t>
          </a:r>
        </a:p>
      </dgm:t>
    </dgm:pt>
    <dgm:pt modelId="{C6AB6EF9-7008-473C-B43A-91B4578BB4E3}" type="parTrans" cxnId="{90408D5E-5FF9-47F8-8077-E44F63BCCF82}">
      <dgm:prSet/>
      <dgm:spPr/>
      <dgm:t>
        <a:bodyPr/>
        <a:lstStyle/>
        <a:p>
          <a:endParaRPr lang="th-TH"/>
        </a:p>
      </dgm:t>
    </dgm:pt>
    <dgm:pt modelId="{FE3DA6F6-587D-4B32-A9AE-2B9421C5E61B}" type="sibTrans" cxnId="{90408D5E-5FF9-47F8-8077-E44F63BCCF82}">
      <dgm:prSet/>
      <dgm:spPr/>
      <dgm:t>
        <a:bodyPr/>
        <a:lstStyle/>
        <a:p>
          <a:endParaRPr lang="th-TH"/>
        </a:p>
      </dgm:t>
    </dgm:pt>
    <dgm:pt modelId="{C7291CC4-CE3A-4BDE-9C8B-C1F77DFEB8EA}" type="pres">
      <dgm:prSet presAssocID="{183E09CF-5908-4F3B-B232-F64A4A1A7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99FD8D-732E-41F5-90EA-6613C105C10B}" type="pres">
      <dgm:prSet presAssocID="{CFE41F8A-8B64-4AE1-B13A-23D22283D4C6}" presName="composite" presStyleCnt="0"/>
      <dgm:spPr/>
    </dgm:pt>
    <dgm:pt modelId="{E14585F2-8C61-4CCC-8CBC-1F01FD8D62D4}" type="pres">
      <dgm:prSet presAssocID="{CFE41F8A-8B64-4AE1-B13A-23D22283D4C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73934E-086B-44BF-9D8F-6E8435E30E74}" type="pres">
      <dgm:prSet presAssocID="{CFE41F8A-8B64-4AE1-B13A-23D22283D4C6}" presName="descendantText" presStyleLbl="alignAcc1" presStyleIdx="0" presStyleCnt="6" custScaleY="132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B36D9B-C610-49C6-B43F-4C90D9E24D9C}" type="pres">
      <dgm:prSet presAssocID="{644815EF-0CAF-4BD1-91AE-B0FFB47F2395}" presName="sp" presStyleCnt="0"/>
      <dgm:spPr/>
    </dgm:pt>
    <dgm:pt modelId="{5D6AE40C-3D68-4776-885B-B718CBA403A5}" type="pres">
      <dgm:prSet presAssocID="{EFF4F8B5-0917-4136-AE6E-2BAE9EB0C6F8}" presName="composite" presStyleCnt="0"/>
      <dgm:spPr/>
    </dgm:pt>
    <dgm:pt modelId="{44B13AE0-8097-4A77-87A5-91B64F0BBED1}" type="pres">
      <dgm:prSet presAssocID="{EFF4F8B5-0917-4136-AE6E-2BAE9EB0C6F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F2B9A1-001A-49DF-80AD-DEA8FCD24B6D}" type="pres">
      <dgm:prSet presAssocID="{EFF4F8B5-0917-4136-AE6E-2BAE9EB0C6F8}" presName="descendantText" presStyleLbl="alignAcc1" presStyleIdx="1" presStyleCnt="6" custScaleY="1216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F81727-496A-4D00-B1C1-89156C968536}" type="pres">
      <dgm:prSet presAssocID="{F838EC6D-5F0A-4FA4-911C-99376E09E86A}" presName="sp" presStyleCnt="0"/>
      <dgm:spPr/>
    </dgm:pt>
    <dgm:pt modelId="{B8D16F44-D852-479A-9028-348F5E5D6E92}" type="pres">
      <dgm:prSet presAssocID="{3D0F1E55-6235-4C24-ABA4-8E97CB33A96D}" presName="composite" presStyleCnt="0"/>
      <dgm:spPr/>
    </dgm:pt>
    <dgm:pt modelId="{39127AA6-B714-48E6-B4D8-6BB8AAC83655}" type="pres">
      <dgm:prSet presAssocID="{3D0F1E55-6235-4C24-ABA4-8E97CB33A96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35E000-C143-49EA-AA9D-812F1E81C7F4}" type="pres">
      <dgm:prSet presAssocID="{3D0F1E55-6235-4C24-ABA4-8E97CB33A96D}" presName="descendantText" presStyleLbl="alignAcc1" presStyleIdx="2" presStyleCnt="6" custScaleY="1388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4E91FD-169D-4627-AA3A-E269B47BF61D}" type="pres">
      <dgm:prSet presAssocID="{C01F42A3-C9A4-4C23-A597-0DCAFC0FAC51}" presName="sp" presStyleCnt="0"/>
      <dgm:spPr/>
    </dgm:pt>
    <dgm:pt modelId="{DBD4DC4A-FC90-4F79-B5FD-4025DAF7C0FE}" type="pres">
      <dgm:prSet presAssocID="{F3802FD3-17A1-419F-AD87-3BB902B109AB}" presName="composite" presStyleCnt="0"/>
      <dgm:spPr/>
    </dgm:pt>
    <dgm:pt modelId="{EE59DC56-C529-468E-954D-1556DA8194CA}" type="pres">
      <dgm:prSet presAssocID="{F3802FD3-17A1-419F-AD87-3BB902B109A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1537AC-7124-4DA6-BC29-BBC0E5D726A4}" type="pres">
      <dgm:prSet presAssocID="{F3802FD3-17A1-419F-AD87-3BB902B109AB}" presName="descendantText" presStyleLbl="alignAcc1" presStyleIdx="3" presStyleCnt="6" custScaleY="1440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B9D8A4-E321-4D8E-A3AF-5CC8A4458117}" type="pres">
      <dgm:prSet presAssocID="{6BC75883-00CD-4AF9-889C-BCE4DD316888}" presName="sp" presStyleCnt="0"/>
      <dgm:spPr/>
    </dgm:pt>
    <dgm:pt modelId="{5C8495BF-E0ED-490B-9A3A-60338D33CB48}" type="pres">
      <dgm:prSet presAssocID="{B13CB842-B1EF-4F05-BB83-9FAEC8D84091}" presName="composite" presStyleCnt="0"/>
      <dgm:spPr/>
    </dgm:pt>
    <dgm:pt modelId="{ABC76C5C-B655-49FB-8E58-F2A8D6D622D1}" type="pres">
      <dgm:prSet presAssocID="{B13CB842-B1EF-4F05-BB83-9FAEC8D8409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FDF6D6-66E4-40BB-AB8D-AFBE898F8971}" type="pres">
      <dgm:prSet presAssocID="{B13CB842-B1EF-4F05-BB83-9FAEC8D84091}" presName="descendantText" presStyleLbl="alignAcc1" presStyleIdx="4" presStyleCnt="6" custScaleY="1222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DA110C-26CA-480F-94E9-4FCCD8F66F5D}" type="pres">
      <dgm:prSet presAssocID="{6F31660D-2C2C-483D-90D5-4796AB5CB24A}" presName="sp" presStyleCnt="0"/>
      <dgm:spPr/>
    </dgm:pt>
    <dgm:pt modelId="{3276D9B1-DC1E-4B43-BFAA-8DA243D60D39}" type="pres">
      <dgm:prSet presAssocID="{72992D56-3E7F-4724-B2E0-4F06872DD72A}" presName="composite" presStyleCnt="0"/>
      <dgm:spPr/>
    </dgm:pt>
    <dgm:pt modelId="{0BF03782-0EC2-45AB-8490-F993558AE816}" type="pres">
      <dgm:prSet presAssocID="{72992D56-3E7F-4724-B2E0-4F06872DD7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F26BAD-D00F-430B-8CE6-C5995211D556}" type="pres">
      <dgm:prSet presAssocID="{72992D56-3E7F-4724-B2E0-4F06872DD72A}" presName="descendantText" presStyleLbl="alignAcc1" presStyleIdx="5" presStyleCnt="6" custScaleY="1167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7F0EB7-E8A4-4724-8E8C-56D4A5550DC7}" type="presOf" srcId="{F3802FD3-17A1-419F-AD87-3BB902B109AB}" destId="{EE59DC56-C529-468E-954D-1556DA8194CA}" srcOrd="0" destOrd="0" presId="urn:microsoft.com/office/officeart/2005/8/layout/chevron2"/>
    <dgm:cxn modelId="{331841D5-A911-47E6-B89D-433A24D7FEEF}" srcId="{F3802FD3-17A1-419F-AD87-3BB902B109AB}" destId="{0A86565F-43D9-48B1-9422-FE58E09353B3}" srcOrd="0" destOrd="0" parTransId="{F417548C-DC7B-4BD4-8D3D-036C93390EF5}" sibTransId="{5A8CC467-E28A-429D-A983-C95F0F38115E}"/>
    <dgm:cxn modelId="{90408D5E-5FF9-47F8-8077-E44F63BCCF82}" srcId="{3D0F1E55-6235-4C24-ABA4-8E97CB33A96D}" destId="{3854F80D-1A7B-4AAA-8147-078DD4072246}" srcOrd="0" destOrd="0" parTransId="{C6AB6EF9-7008-473C-B43A-91B4578BB4E3}" sibTransId="{FE3DA6F6-587D-4B32-A9AE-2B9421C5E61B}"/>
    <dgm:cxn modelId="{7A8C943D-6619-4967-83A0-9DF0DC412A9C}" type="presOf" srcId="{799A1EE1-E081-4DC9-B1B4-800830B1C230}" destId="{4D73934E-086B-44BF-9D8F-6E8435E30E74}" srcOrd="0" destOrd="0" presId="urn:microsoft.com/office/officeart/2005/8/layout/chevron2"/>
    <dgm:cxn modelId="{E9B4A0E6-4852-49B8-8EC9-157E8BDE6837}" srcId="{B13CB842-B1EF-4F05-BB83-9FAEC8D84091}" destId="{0976D526-E839-4234-8C2B-8BB894689966}" srcOrd="0" destOrd="0" parTransId="{6AD89E9C-7EC4-4121-BC08-1E31EF2C2FB0}" sibTransId="{6B6157C0-92B6-469B-8947-A0303D7F6DBD}"/>
    <dgm:cxn modelId="{FE5DF55C-A62F-4822-A04E-E83061722738}" type="presOf" srcId="{0976D526-E839-4234-8C2B-8BB894689966}" destId="{C9FDF6D6-66E4-40BB-AB8D-AFBE898F8971}" srcOrd="0" destOrd="0" presId="urn:microsoft.com/office/officeart/2005/8/layout/chevron2"/>
    <dgm:cxn modelId="{C28509FC-AB23-4E9C-BA44-95296265DFD9}" srcId="{183E09CF-5908-4F3B-B232-F64A4A1A7320}" destId="{72992D56-3E7F-4724-B2E0-4F06872DD72A}" srcOrd="5" destOrd="0" parTransId="{32A908B9-7AA5-4A88-897C-CD381C80C867}" sibTransId="{D1B6C195-15A2-4F2C-BE4F-941F5ABD9473}"/>
    <dgm:cxn modelId="{C70627BF-45CE-47BA-80AD-612A67EF35E9}" srcId="{183E09CF-5908-4F3B-B232-F64A4A1A7320}" destId="{B13CB842-B1EF-4F05-BB83-9FAEC8D84091}" srcOrd="4" destOrd="0" parTransId="{D72B817C-7974-44BB-BAF9-BBBBF4FAC0F5}" sibTransId="{6F31660D-2C2C-483D-90D5-4796AB5CB24A}"/>
    <dgm:cxn modelId="{38C2826F-D528-408F-A79A-C8CE9E8A3ABA}" srcId="{72992D56-3E7F-4724-B2E0-4F06872DD72A}" destId="{4A10FC8B-D53B-4E72-967E-EBB2FD34E3EF}" srcOrd="0" destOrd="0" parTransId="{9460B521-6831-4EA6-BD96-4B05A5888DD6}" sibTransId="{AC193D08-176B-4663-9D78-D8459FDF35EF}"/>
    <dgm:cxn modelId="{3AB52CFE-F954-4D33-B02B-22D0735A9CFD}" type="presOf" srcId="{CFE41F8A-8B64-4AE1-B13A-23D22283D4C6}" destId="{E14585F2-8C61-4CCC-8CBC-1F01FD8D62D4}" srcOrd="0" destOrd="0" presId="urn:microsoft.com/office/officeart/2005/8/layout/chevron2"/>
    <dgm:cxn modelId="{319C6494-9551-429C-8D1A-2877E7C1149A}" srcId="{183E09CF-5908-4F3B-B232-F64A4A1A7320}" destId="{F3802FD3-17A1-419F-AD87-3BB902B109AB}" srcOrd="3" destOrd="0" parTransId="{1FB2573E-2EAD-490A-8355-340049CCB6E6}" sibTransId="{6BC75883-00CD-4AF9-889C-BCE4DD316888}"/>
    <dgm:cxn modelId="{518D6DE6-F572-4592-8643-B31E8418F569}" type="presOf" srcId="{B13CB842-B1EF-4F05-BB83-9FAEC8D84091}" destId="{ABC76C5C-B655-49FB-8E58-F2A8D6D622D1}" srcOrd="0" destOrd="0" presId="urn:microsoft.com/office/officeart/2005/8/layout/chevron2"/>
    <dgm:cxn modelId="{5A4308E3-3D65-409C-9582-B3EC5E4B09CF}" srcId="{183E09CF-5908-4F3B-B232-F64A4A1A7320}" destId="{CFE41F8A-8B64-4AE1-B13A-23D22283D4C6}" srcOrd="0" destOrd="0" parTransId="{F7DB35EE-0464-423D-8DB2-C0634F10D102}" sibTransId="{644815EF-0CAF-4BD1-91AE-B0FFB47F2395}"/>
    <dgm:cxn modelId="{39456F36-656C-4B3B-9338-EC6B248BE2F6}" srcId="{EFF4F8B5-0917-4136-AE6E-2BAE9EB0C6F8}" destId="{E1C02873-3765-4B97-8B24-3CF2A7C4ADB2}" srcOrd="0" destOrd="0" parTransId="{1231DE09-9219-42BF-A1E0-DF289AAACF00}" sibTransId="{754CFD6D-266C-4594-ABE4-B7423CAD548A}"/>
    <dgm:cxn modelId="{C9334ECD-6CB6-49F5-895D-A55441C469A9}" srcId="{183E09CF-5908-4F3B-B232-F64A4A1A7320}" destId="{EFF4F8B5-0917-4136-AE6E-2BAE9EB0C6F8}" srcOrd="1" destOrd="0" parTransId="{57C1CDE5-1A5A-474F-80B6-1EE2E7E48E0B}" sibTransId="{F838EC6D-5F0A-4FA4-911C-99376E09E86A}"/>
    <dgm:cxn modelId="{5EB1C042-D222-4A35-BD41-A728BEC2F65E}" type="presOf" srcId="{E1C02873-3765-4B97-8B24-3CF2A7C4ADB2}" destId="{9CF2B9A1-001A-49DF-80AD-DEA8FCD24B6D}" srcOrd="0" destOrd="0" presId="urn:microsoft.com/office/officeart/2005/8/layout/chevron2"/>
    <dgm:cxn modelId="{0FED3BB2-5929-437D-A846-627B28C36004}" type="presOf" srcId="{EFF4F8B5-0917-4136-AE6E-2BAE9EB0C6F8}" destId="{44B13AE0-8097-4A77-87A5-91B64F0BBED1}" srcOrd="0" destOrd="0" presId="urn:microsoft.com/office/officeart/2005/8/layout/chevron2"/>
    <dgm:cxn modelId="{305DF590-474E-4573-BBF6-B93EB719B3BC}" srcId="{183E09CF-5908-4F3B-B232-F64A4A1A7320}" destId="{3D0F1E55-6235-4C24-ABA4-8E97CB33A96D}" srcOrd="2" destOrd="0" parTransId="{8F391146-6D84-4177-B763-0BA072CFF077}" sibTransId="{C01F42A3-C9A4-4C23-A597-0DCAFC0FAC51}"/>
    <dgm:cxn modelId="{1A7D568E-0527-4066-A59F-678D755785FC}" type="presOf" srcId="{183E09CF-5908-4F3B-B232-F64A4A1A7320}" destId="{C7291CC4-CE3A-4BDE-9C8B-C1F77DFEB8EA}" srcOrd="0" destOrd="0" presId="urn:microsoft.com/office/officeart/2005/8/layout/chevron2"/>
    <dgm:cxn modelId="{EC062A0D-1019-4085-9036-9932D5095ED2}" type="presOf" srcId="{3D0F1E55-6235-4C24-ABA4-8E97CB33A96D}" destId="{39127AA6-B714-48E6-B4D8-6BB8AAC83655}" srcOrd="0" destOrd="0" presId="urn:microsoft.com/office/officeart/2005/8/layout/chevron2"/>
    <dgm:cxn modelId="{5EF9609D-444F-4400-849E-5078AFA17341}" type="presOf" srcId="{3854F80D-1A7B-4AAA-8147-078DD4072246}" destId="{D535E000-C143-49EA-AA9D-812F1E81C7F4}" srcOrd="0" destOrd="0" presId="urn:microsoft.com/office/officeart/2005/8/layout/chevron2"/>
    <dgm:cxn modelId="{9817C8AA-D511-4D28-B69A-B4CFAFDB3C49}" srcId="{CFE41F8A-8B64-4AE1-B13A-23D22283D4C6}" destId="{799A1EE1-E081-4DC9-B1B4-800830B1C230}" srcOrd="0" destOrd="0" parTransId="{052015E3-2C24-4B26-8DFC-473526F1864B}" sibTransId="{E190EB67-50B1-438E-A20F-B3C49B887B0A}"/>
    <dgm:cxn modelId="{C4F1C6FA-277C-42AE-9263-37D00C7CC69A}" type="presOf" srcId="{0A86565F-43D9-48B1-9422-FE58E09353B3}" destId="{3F1537AC-7124-4DA6-BC29-BBC0E5D726A4}" srcOrd="0" destOrd="0" presId="urn:microsoft.com/office/officeart/2005/8/layout/chevron2"/>
    <dgm:cxn modelId="{FCB81902-FECB-4264-89ED-B86FDF7A7F82}" type="presOf" srcId="{4A10FC8B-D53B-4E72-967E-EBB2FD34E3EF}" destId="{E4F26BAD-D00F-430B-8CE6-C5995211D556}" srcOrd="0" destOrd="0" presId="urn:microsoft.com/office/officeart/2005/8/layout/chevron2"/>
    <dgm:cxn modelId="{FE9DF255-6B7A-41AC-A83A-05BF69BE3EA7}" type="presOf" srcId="{72992D56-3E7F-4724-B2E0-4F06872DD72A}" destId="{0BF03782-0EC2-45AB-8490-F993558AE816}" srcOrd="0" destOrd="0" presId="urn:microsoft.com/office/officeart/2005/8/layout/chevron2"/>
    <dgm:cxn modelId="{55665CDB-E04E-4F07-BCB4-D2362A0E7A91}" type="presParOf" srcId="{C7291CC4-CE3A-4BDE-9C8B-C1F77DFEB8EA}" destId="{A999FD8D-732E-41F5-90EA-6613C105C10B}" srcOrd="0" destOrd="0" presId="urn:microsoft.com/office/officeart/2005/8/layout/chevron2"/>
    <dgm:cxn modelId="{09739EAD-0C98-4CE1-A8A7-C00FE0E5F5C4}" type="presParOf" srcId="{A999FD8D-732E-41F5-90EA-6613C105C10B}" destId="{E14585F2-8C61-4CCC-8CBC-1F01FD8D62D4}" srcOrd="0" destOrd="0" presId="urn:microsoft.com/office/officeart/2005/8/layout/chevron2"/>
    <dgm:cxn modelId="{596DFE8A-43DC-4D63-8FAF-5E06B8FFC8DC}" type="presParOf" srcId="{A999FD8D-732E-41F5-90EA-6613C105C10B}" destId="{4D73934E-086B-44BF-9D8F-6E8435E30E74}" srcOrd="1" destOrd="0" presId="urn:microsoft.com/office/officeart/2005/8/layout/chevron2"/>
    <dgm:cxn modelId="{D648A646-603F-4F3C-9CD3-303035F25CA0}" type="presParOf" srcId="{C7291CC4-CE3A-4BDE-9C8B-C1F77DFEB8EA}" destId="{53B36D9B-C610-49C6-B43F-4C90D9E24D9C}" srcOrd="1" destOrd="0" presId="urn:microsoft.com/office/officeart/2005/8/layout/chevron2"/>
    <dgm:cxn modelId="{34784BE9-264D-4AA3-8A85-DDC1386BFBED}" type="presParOf" srcId="{C7291CC4-CE3A-4BDE-9C8B-C1F77DFEB8EA}" destId="{5D6AE40C-3D68-4776-885B-B718CBA403A5}" srcOrd="2" destOrd="0" presId="urn:microsoft.com/office/officeart/2005/8/layout/chevron2"/>
    <dgm:cxn modelId="{3FC97787-22EF-401F-A7F5-4AD4343B7FC8}" type="presParOf" srcId="{5D6AE40C-3D68-4776-885B-B718CBA403A5}" destId="{44B13AE0-8097-4A77-87A5-91B64F0BBED1}" srcOrd="0" destOrd="0" presId="urn:microsoft.com/office/officeart/2005/8/layout/chevron2"/>
    <dgm:cxn modelId="{933496B7-1CB6-4823-8CD1-77B3D5D7B5BD}" type="presParOf" srcId="{5D6AE40C-3D68-4776-885B-B718CBA403A5}" destId="{9CF2B9A1-001A-49DF-80AD-DEA8FCD24B6D}" srcOrd="1" destOrd="0" presId="urn:microsoft.com/office/officeart/2005/8/layout/chevron2"/>
    <dgm:cxn modelId="{0A687711-91BF-4E74-82ED-D30AE0A68CD4}" type="presParOf" srcId="{C7291CC4-CE3A-4BDE-9C8B-C1F77DFEB8EA}" destId="{CAF81727-496A-4D00-B1C1-89156C968536}" srcOrd="3" destOrd="0" presId="urn:microsoft.com/office/officeart/2005/8/layout/chevron2"/>
    <dgm:cxn modelId="{4132FA40-925E-4089-AEBF-89BCFD7C6098}" type="presParOf" srcId="{C7291CC4-CE3A-4BDE-9C8B-C1F77DFEB8EA}" destId="{B8D16F44-D852-479A-9028-348F5E5D6E92}" srcOrd="4" destOrd="0" presId="urn:microsoft.com/office/officeart/2005/8/layout/chevron2"/>
    <dgm:cxn modelId="{79DBA2AF-D722-4F79-A4D3-CF4DB38958B9}" type="presParOf" srcId="{B8D16F44-D852-479A-9028-348F5E5D6E92}" destId="{39127AA6-B714-48E6-B4D8-6BB8AAC83655}" srcOrd="0" destOrd="0" presId="urn:microsoft.com/office/officeart/2005/8/layout/chevron2"/>
    <dgm:cxn modelId="{1749BA87-FAEF-49A5-9665-A2D1A0661729}" type="presParOf" srcId="{B8D16F44-D852-479A-9028-348F5E5D6E92}" destId="{D535E000-C143-49EA-AA9D-812F1E81C7F4}" srcOrd="1" destOrd="0" presId="urn:microsoft.com/office/officeart/2005/8/layout/chevron2"/>
    <dgm:cxn modelId="{AC1D43E0-2136-4BDF-9E47-4BF6912B34D7}" type="presParOf" srcId="{C7291CC4-CE3A-4BDE-9C8B-C1F77DFEB8EA}" destId="{9E4E91FD-169D-4627-AA3A-E269B47BF61D}" srcOrd="5" destOrd="0" presId="urn:microsoft.com/office/officeart/2005/8/layout/chevron2"/>
    <dgm:cxn modelId="{94E20874-024D-484F-A5A3-9ABC6846F35A}" type="presParOf" srcId="{C7291CC4-CE3A-4BDE-9C8B-C1F77DFEB8EA}" destId="{DBD4DC4A-FC90-4F79-B5FD-4025DAF7C0FE}" srcOrd="6" destOrd="0" presId="urn:microsoft.com/office/officeart/2005/8/layout/chevron2"/>
    <dgm:cxn modelId="{CE19E292-027D-4575-B785-06BEA84845BD}" type="presParOf" srcId="{DBD4DC4A-FC90-4F79-B5FD-4025DAF7C0FE}" destId="{EE59DC56-C529-468E-954D-1556DA8194CA}" srcOrd="0" destOrd="0" presId="urn:microsoft.com/office/officeart/2005/8/layout/chevron2"/>
    <dgm:cxn modelId="{09DA93AB-7491-4D91-AB01-BAEBAA23B770}" type="presParOf" srcId="{DBD4DC4A-FC90-4F79-B5FD-4025DAF7C0FE}" destId="{3F1537AC-7124-4DA6-BC29-BBC0E5D726A4}" srcOrd="1" destOrd="0" presId="urn:microsoft.com/office/officeart/2005/8/layout/chevron2"/>
    <dgm:cxn modelId="{64915C81-B46B-4221-87E5-7D7CCA00D65D}" type="presParOf" srcId="{C7291CC4-CE3A-4BDE-9C8B-C1F77DFEB8EA}" destId="{1EB9D8A4-E321-4D8E-A3AF-5CC8A4458117}" srcOrd="7" destOrd="0" presId="urn:microsoft.com/office/officeart/2005/8/layout/chevron2"/>
    <dgm:cxn modelId="{C3787194-11D6-453F-85E4-22BFD23B7E4F}" type="presParOf" srcId="{C7291CC4-CE3A-4BDE-9C8B-C1F77DFEB8EA}" destId="{5C8495BF-E0ED-490B-9A3A-60338D33CB48}" srcOrd="8" destOrd="0" presId="urn:microsoft.com/office/officeart/2005/8/layout/chevron2"/>
    <dgm:cxn modelId="{90656985-F909-4E9B-B1DA-CB83D7EDF98C}" type="presParOf" srcId="{5C8495BF-E0ED-490B-9A3A-60338D33CB48}" destId="{ABC76C5C-B655-49FB-8E58-F2A8D6D622D1}" srcOrd="0" destOrd="0" presId="urn:microsoft.com/office/officeart/2005/8/layout/chevron2"/>
    <dgm:cxn modelId="{4F854F59-C208-442B-8B26-5DB2084EF3BD}" type="presParOf" srcId="{5C8495BF-E0ED-490B-9A3A-60338D33CB48}" destId="{C9FDF6D6-66E4-40BB-AB8D-AFBE898F8971}" srcOrd="1" destOrd="0" presId="urn:microsoft.com/office/officeart/2005/8/layout/chevron2"/>
    <dgm:cxn modelId="{D39FB35F-9AC9-43E7-A30E-3D0CDFD4736F}" type="presParOf" srcId="{C7291CC4-CE3A-4BDE-9C8B-C1F77DFEB8EA}" destId="{79DA110C-26CA-480F-94E9-4FCCD8F66F5D}" srcOrd="9" destOrd="0" presId="urn:microsoft.com/office/officeart/2005/8/layout/chevron2"/>
    <dgm:cxn modelId="{256900DA-8B91-4503-A190-A32E2567AAE0}" type="presParOf" srcId="{C7291CC4-CE3A-4BDE-9C8B-C1F77DFEB8EA}" destId="{3276D9B1-DC1E-4B43-BFAA-8DA243D60D39}" srcOrd="10" destOrd="0" presId="urn:microsoft.com/office/officeart/2005/8/layout/chevron2"/>
    <dgm:cxn modelId="{5375AD3A-BB6F-4BF0-B8DF-47AB976DE8AE}" type="presParOf" srcId="{3276D9B1-DC1E-4B43-BFAA-8DA243D60D39}" destId="{0BF03782-0EC2-45AB-8490-F993558AE816}" srcOrd="0" destOrd="0" presId="urn:microsoft.com/office/officeart/2005/8/layout/chevron2"/>
    <dgm:cxn modelId="{27694A89-777F-402D-A7C3-093AB4FC049D}" type="presParOf" srcId="{3276D9B1-DC1E-4B43-BFAA-8DA243D60D39}" destId="{E4F26BAD-D00F-430B-8CE6-C5995211D556}" srcOrd="1" destOrd="0" presId="urn:microsoft.com/office/officeart/2005/8/layout/chevron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EE5D7-A87F-4758-BA19-5731044CA905}">
      <dsp:nvSpPr>
        <dsp:cNvPr id="0" name=""/>
        <dsp:cNvSpPr/>
      </dsp:nvSpPr>
      <dsp:spPr>
        <a:xfrm rot="10800000">
          <a:off x="2313927" y="0"/>
          <a:ext cx="8519973" cy="671675"/>
        </a:xfrm>
        <a:prstGeom prst="homePlate">
          <a:avLst/>
        </a:prstGeom>
        <a:solidFill>
          <a:srgbClr val="BEE5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1. </a:t>
          </a:r>
          <a:r>
            <a:rPr lang="th-TH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ความรู้เบื้องต้นของทรัพย์สินทางปัญญา</a:t>
          </a:r>
        </a:p>
      </dsp:txBody>
      <dsp:txXfrm rot="10800000">
        <a:off x="2481846" y="0"/>
        <a:ext cx="8352054" cy="671675"/>
      </dsp:txXfrm>
    </dsp:sp>
    <dsp:sp modelId="{84A8FE70-53B7-4B07-9D92-9D6072432B48}">
      <dsp:nvSpPr>
        <dsp:cNvPr id="0" name=""/>
        <dsp:cNvSpPr/>
      </dsp:nvSpPr>
      <dsp:spPr>
        <a:xfrm>
          <a:off x="1978089" y="2881"/>
          <a:ext cx="671675" cy="671675"/>
        </a:xfrm>
        <a:prstGeom prst="homePlate">
          <a:avLst/>
        </a:prstGeom>
        <a:solidFill>
          <a:srgbClr val="C7E6FC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9CD75F-8C9D-416E-9A2B-405B3FE7AB90}">
      <dsp:nvSpPr>
        <dsp:cNvPr id="0" name=""/>
        <dsp:cNvSpPr/>
      </dsp:nvSpPr>
      <dsp:spPr>
        <a:xfrm rot="10800000">
          <a:off x="2313927" y="875057"/>
          <a:ext cx="8519973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2. </a:t>
          </a:r>
          <a:r>
            <a:rPr lang="th-TH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อำนาจการดำเนินคดีทางศุลกากรเกี่ยวกับการละเมิดทรัพย์สินทางปัญญา</a:t>
          </a:r>
        </a:p>
      </dsp:txBody>
      <dsp:txXfrm rot="10800000">
        <a:off x="2481846" y="875057"/>
        <a:ext cx="8352054" cy="671675"/>
      </dsp:txXfrm>
    </dsp:sp>
    <dsp:sp modelId="{C1ECED27-8DCB-49AE-824F-4395D58562DD}">
      <dsp:nvSpPr>
        <dsp:cNvPr id="0" name=""/>
        <dsp:cNvSpPr/>
      </dsp:nvSpPr>
      <dsp:spPr>
        <a:xfrm>
          <a:off x="1978089" y="875057"/>
          <a:ext cx="671675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D00DC7-A4A8-4140-A5F9-9F7447A93C53}">
      <dsp:nvSpPr>
        <dsp:cNvPr id="0" name=""/>
        <dsp:cNvSpPr/>
      </dsp:nvSpPr>
      <dsp:spPr>
        <a:xfrm rot="10800000">
          <a:off x="2313927" y="1768216"/>
          <a:ext cx="8519973" cy="838506"/>
        </a:xfrm>
        <a:prstGeom prst="homePlate">
          <a:avLst/>
        </a:prstGeom>
        <a:solidFill>
          <a:srgbClr val="BEE5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3. </a:t>
          </a:r>
          <a:r>
            <a:rPr lang="th-TH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กฎหมายและระเบียบเกี่ยวกับเครื่องหมายการค้าปลอมหรือ</a:t>
          </a:r>
          <a:br>
            <a:rPr lang="th-TH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เลียนเครื่องหมายการค้าและสินค้าละเมิดลิขสิทธิ์</a:t>
          </a:r>
          <a:r>
            <a:rPr lang="en-US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  <a:endParaRPr lang="th-TH" sz="2800" b="1" kern="1200" dirty="0">
            <a:solidFill>
              <a:schemeClr val="tx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10800000">
        <a:off x="2523553" y="1768216"/>
        <a:ext cx="8310347" cy="838506"/>
      </dsp:txXfrm>
    </dsp:sp>
    <dsp:sp modelId="{7F096E69-806C-4062-A4B7-4BE217F2BBF7}">
      <dsp:nvSpPr>
        <dsp:cNvPr id="0" name=""/>
        <dsp:cNvSpPr/>
      </dsp:nvSpPr>
      <dsp:spPr>
        <a:xfrm>
          <a:off x="1978089" y="1747232"/>
          <a:ext cx="671675" cy="880472"/>
        </a:xfrm>
        <a:prstGeom prst="homePlate">
          <a:avLst/>
        </a:prstGeom>
        <a:solidFill>
          <a:srgbClr val="C7E6FC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6DBCEB-64AB-48DC-8DC8-5E74D8FA98A6}">
      <dsp:nvSpPr>
        <dsp:cNvPr id="0" name=""/>
        <dsp:cNvSpPr/>
      </dsp:nvSpPr>
      <dsp:spPr>
        <a:xfrm rot="10800000">
          <a:off x="2313017" y="2828205"/>
          <a:ext cx="8519973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4. </a:t>
          </a:r>
          <a:r>
            <a:rPr lang="th-TH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การตรวจสอบเครื่องหมายการค้า</a:t>
          </a:r>
          <a:endParaRPr lang="en-US" sz="2800" b="1" kern="1200" dirty="0">
            <a:solidFill>
              <a:schemeClr val="bg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10800000">
        <a:off x="2480936" y="2828205"/>
        <a:ext cx="8352054" cy="671675"/>
      </dsp:txXfrm>
    </dsp:sp>
    <dsp:sp modelId="{E1D261D7-0B94-440F-B1A1-E089D4EA6DA8}">
      <dsp:nvSpPr>
        <dsp:cNvPr id="0" name=""/>
        <dsp:cNvSpPr/>
      </dsp:nvSpPr>
      <dsp:spPr>
        <a:xfrm>
          <a:off x="1958768" y="2837931"/>
          <a:ext cx="668034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283AC7-DDB0-46B5-8AAC-4E1340357F01}">
      <dsp:nvSpPr>
        <dsp:cNvPr id="0" name=""/>
        <dsp:cNvSpPr/>
      </dsp:nvSpPr>
      <dsp:spPr>
        <a:xfrm rot="10800000">
          <a:off x="2313927" y="3700381"/>
          <a:ext cx="8519973" cy="671675"/>
        </a:xfrm>
        <a:prstGeom prst="homePlate">
          <a:avLst/>
        </a:prstGeom>
        <a:solidFill>
          <a:srgbClr val="BEE5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5. </a:t>
          </a:r>
          <a:r>
            <a:rPr lang="th-TH" sz="28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การตรวจสอบลิขสิทธิ์</a:t>
          </a:r>
        </a:p>
      </dsp:txBody>
      <dsp:txXfrm rot="10800000">
        <a:off x="2481846" y="3700381"/>
        <a:ext cx="8352054" cy="671675"/>
      </dsp:txXfrm>
    </dsp:sp>
    <dsp:sp modelId="{FF063C53-CC40-4ECA-81F5-BB3BFAF6700E}">
      <dsp:nvSpPr>
        <dsp:cNvPr id="0" name=""/>
        <dsp:cNvSpPr/>
      </dsp:nvSpPr>
      <dsp:spPr>
        <a:xfrm>
          <a:off x="1978089" y="3700381"/>
          <a:ext cx="671675" cy="671675"/>
        </a:xfrm>
        <a:prstGeom prst="homePlate">
          <a:avLst/>
        </a:prstGeom>
        <a:solidFill>
          <a:srgbClr val="C7E6FC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DBEC55-0F1C-49E8-90DA-76491532AEA1}">
      <dsp:nvSpPr>
        <dsp:cNvPr id="0" name=""/>
        <dsp:cNvSpPr/>
      </dsp:nvSpPr>
      <dsp:spPr>
        <a:xfrm rot="10800000">
          <a:off x="2313927" y="4572556"/>
          <a:ext cx="8519973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9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6. </a:t>
          </a:r>
          <a:r>
            <a:rPr lang="th-TH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เกณฑ์เปรียบเทียบงดการฟ้องร้องตามพระราชบัญญัติศุลกากร พ.ศ. </a:t>
          </a:r>
          <a:r>
            <a:rPr lang="en-US" sz="2800" b="1" kern="1200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2560</a:t>
          </a:r>
          <a:endParaRPr lang="th-TH" sz="2800" b="1" kern="1200" dirty="0">
            <a:solidFill>
              <a:schemeClr val="bg1"/>
            </a:solidFill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10800000">
        <a:off x="2481846" y="4572556"/>
        <a:ext cx="8352054" cy="671675"/>
      </dsp:txXfrm>
    </dsp:sp>
    <dsp:sp modelId="{425A761B-2F64-461D-A333-E4BAFDB156B5}">
      <dsp:nvSpPr>
        <dsp:cNvPr id="0" name=""/>
        <dsp:cNvSpPr/>
      </dsp:nvSpPr>
      <dsp:spPr>
        <a:xfrm>
          <a:off x="1978089" y="4572556"/>
          <a:ext cx="671675" cy="671675"/>
        </a:xfrm>
        <a:prstGeom prst="homePlate">
          <a:avLst/>
        </a:prstGeom>
        <a:solidFill>
          <a:srgbClr val="0033CC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76CD-C877-416F-85D1-76FD404EB901}">
      <dsp:nvSpPr>
        <dsp:cNvPr id="0" name=""/>
        <dsp:cNvSpPr/>
      </dsp:nvSpPr>
      <dsp:spPr>
        <a:xfrm>
          <a:off x="0" y="0"/>
          <a:ext cx="11311891" cy="212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180000" lvl="0" algn="thaiDist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32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ทรัพย์สินทางปัญญา หมายถึง ผลงานอันเกิดจากการประดิษฐ์ คิดค้น หรือสร้างสรรค์ของ</a:t>
          </a:r>
          <a:r>
            <a:rPr lang="th-TH" sz="3200" b="1" kern="1200" dirty="0" smtClean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มนุษย์ อาจ</a:t>
          </a:r>
          <a:r>
            <a:rPr lang="th-TH" sz="3200" b="1" kern="1200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rPr>
            <a:t>แสดงออกในรูปแบบของสิ่งที่จับต้องได้ เช่น สินค้าต่าง ๆ หรือในรูปแบบที่จับต้องไม่ได้ เช่น บริการ กรรมวิธีการผลิตทางอุตสาหกรรม แบ่งออกเป็น 2 ประเภท คือ</a:t>
          </a:r>
        </a:p>
      </dsp:txBody>
      <dsp:txXfrm>
        <a:off x="62283" y="62283"/>
        <a:ext cx="11187325" cy="2001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EEA1E-3A8D-4412-8916-F735375647C7}">
      <dsp:nvSpPr>
        <dsp:cNvPr id="0" name=""/>
        <dsp:cNvSpPr/>
      </dsp:nvSpPr>
      <dsp:spPr>
        <a:xfrm>
          <a:off x="0" y="343742"/>
          <a:ext cx="10984230" cy="121116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พนักงานศุลกากรมีอำนาจดำเนินคดีต่อผู้กระทำความผิดหากตรวจพบการละเมิดทรัพย์สิน</a:t>
          </a:r>
          <a:br>
            <a:rPr lang="th-TH" sz="28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8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ทางปัญญาซึ่งสินค้าละเมิดทรัพย์สินทางปัญญา</a:t>
          </a:r>
          <a:r>
            <a:rPr lang="en-US" sz="28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2 </a:t>
          </a:r>
          <a:r>
            <a:rPr lang="th-TH" sz="28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ประเภท คือ เครื่องหมายการค้า และลิขสิทธิ์</a:t>
          </a:r>
          <a:endParaRPr lang="th-TH" sz="2800" b="1" kern="1200" dirty="0"/>
        </a:p>
      </dsp:txBody>
      <dsp:txXfrm>
        <a:off x="35474" y="379216"/>
        <a:ext cx="10913282" cy="1140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119BA-5170-455A-BCA5-8C50A4E03FCF}">
      <dsp:nvSpPr>
        <dsp:cNvPr id="0" name=""/>
        <dsp:cNvSpPr/>
      </dsp:nvSpPr>
      <dsp:spPr>
        <a:xfrm rot="10800000">
          <a:off x="57994" y="24040"/>
          <a:ext cx="10950276" cy="1215454"/>
        </a:xfrm>
        <a:prstGeom prst="homePlat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พระราชบัญญัติการส่งออกไปนอกและการนำเข้ามาในราชอาณาจักรซึ่งสินค้า พ.ศ. 2522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และที่แก้ไขเพิ่มเติมโดยพระราชบัญญัติการส่งออกไปนอกและการนำเข้ามาในราชอาณาจักร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ซึ่งสินค้า (ฉบับที่ 2) พ.ศ. 2558</a:t>
          </a:r>
        </a:p>
      </dsp:txBody>
      <dsp:txXfrm rot="10800000">
        <a:off x="361857" y="24040"/>
        <a:ext cx="10646413" cy="1215454"/>
      </dsp:txXfrm>
    </dsp:sp>
    <dsp:sp modelId="{6DA6A1D2-66A1-4DCA-812E-87E3A1113874}">
      <dsp:nvSpPr>
        <dsp:cNvPr id="0" name=""/>
        <dsp:cNvSpPr/>
      </dsp:nvSpPr>
      <dsp:spPr>
        <a:xfrm>
          <a:off x="0" y="9469"/>
          <a:ext cx="726755" cy="1220914"/>
        </a:xfrm>
        <a:prstGeom prst="flowChartOnlineStorag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E6469-B015-4628-8F01-504CC37712CC}">
      <dsp:nvSpPr>
        <dsp:cNvPr id="0" name=""/>
        <dsp:cNvSpPr/>
      </dsp:nvSpPr>
      <dsp:spPr>
        <a:xfrm rot="10800000">
          <a:off x="213987" y="1394695"/>
          <a:ext cx="10825377" cy="772707"/>
        </a:xfrm>
        <a:prstGeom prst="homePlat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พระราชบัญญัติเครื่องหมายการค้า พ</a:t>
          </a:r>
          <a:r>
            <a:rPr lang="en-US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ศ</a:t>
          </a:r>
          <a:r>
            <a:rPr lang="en-US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 2534 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แก้ไขเพิ่มเติมโดยพระราชบัญญัติเครื่องหมายการค้า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(ฉบับที่ 2) พ.ศ. 2543</a:t>
          </a:r>
        </a:p>
      </dsp:txBody>
      <dsp:txXfrm rot="10800000">
        <a:off x="407164" y="1394695"/>
        <a:ext cx="10632200" cy="772707"/>
      </dsp:txXfrm>
    </dsp:sp>
    <dsp:sp modelId="{B3487735-BE66-4CB9-ADED-82226AF0CE22}">
      <dsp:nvSpPr>
        <dsp:cNvPr id="0" name=""/>
        <dsp:cNvSpPr/>
      </dsp:nvSpPr>
      <dsp:spPr>
        <a:xfrm>
          <a:off x="0" y="1381394"/>
          <a:ext cx="664100" cy="838702"/>
        </a:xfrm>
        <a:prstGeom prst="flowChartOnlineStorage">
          <a:avLst/>
        </a:prstGeom>
        <a:solidFill>
          <a:schemeClr val="accent3">
            <a:tint val="50000"/>
            <a:hueOff val="345706"/>
            <a:satOff val="16667"/>
            <a:lumOff val="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AD63B-C71C-4431-8BC2-D0A2F861C768}">
      <dsp:nvSpPr>
        <dsp:cNvPr id="0" name=""/>
        <dsp:cNvSpPr/>
      </dsp:nvSpPr>
      <dsp:spPr>
        <a:xfrm rot="10800000">
          <a:off x="244969" y="2335498"/>
          <a:ext cx="10774040" cy="469853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พระราชบัญญัติลิขสิทธิ์ พ.ศ. 2537</a:t>
          </a:r>
        </a:p>
      </dsp:txBody>
      <dsp:txXfrm rot="10800000">
        <a:off x="362432" y="2335498"/>
        <a:ext cx="10656577" cy="469853"/>
      </dsp:txXfrm>
    </dsp:sp>
    <dsp:sp modelId="{3E7EFA7E-3693-4BD1-BF88-D28CA51145FC}">
      <dsp:nvSpPr>
        <dsp:cNvPr id="0" name=""/>
        <dsp:cNvSpPr/>
      </dsp:nvSpPr>
      <dsp:spPr>
        <a:xfrm>
          <a:off x="0" y="2299980"/>
          <a:ext cx="649995" cy="504251"/>
        </a:xfrm>
        <a:prstGeom prst="flowChartOnlineStorage">
          <a:avLst/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B5F3E-0B0D-4135-94BC-DCDA2BCD9679}">
      <dsp:nvSpPr>
        <dsp:cNvPr id="0" name=""/>
        <dsp:cNvSpPr/>
      </dsp:nvSpPr>
      <dsp:spPr>
        <a:xfrm rot="10800000">
          <a:off x="224165" y="2985161"/>
          <a:ext cx="10805022" cy="469853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พระราชบัญญัติศุลกากร พ.ศ. 2560</a:t>
          </a:r>
        </a:p>
      </dsp:txBody>
      <dsp:txXfrm rot="10800000">
        <a:off x="341628" y="2985161"/>
        <a:ext cx="10687559" cy="469853"/>
      </dsp:txXfrm>
    </dsp:sp>
    <dsp:sp modelId="{00C6F343-10CC-4212-BB2C-856E8C5F0AE9}">
      <dsp:nvSpPr>
        <dsp:cNvPr id="0" name=""/>
        <dsp:cNvSpPr/>
      </dsp:nvSpPr>
      <dsp:spPr>
        <a:xfrm>
          <a:off x="5536" y="2989681"/>
          <a:ext cx="609259" cy="469853"/>
        </a:xfrm>
        <a:prstGeom prst="flowChartOnlineStorag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99CD7-0503-463F-A054-6FECA387F912}">
      <dsp:nvSpPr>
        <dsp:cNvPr id="0" name=""/>
        <dsp:cNvSpPr/>
      </dsp:nvSpPr>
      <dsp:spPr>
        <a:xfrm rot="10800000">
          <a:off x="238982" y="3610688"/>
          <a:ext cx="10775387" cy="469853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ว่าด้วยการส่งออกไปนอกและการนำสินค้าเข้ามาในราชอาณาจักร พ.ศ. 2530</a:t>
          </a:r>
        </a:p>
      </dsp:txBody>
      <dsp:txXfrm rot="10800000">
        <a:off x="356445" y="3610688"/>
        <a:ext cx="10657924" cy="469853"/>
      </dsp:txXfrm>
    </dsp:sp>
    <dsp:sp modelId="{1B34E8B0-1063-4A15-B951-C979271D1194}">
      <dsp:nvSpPr>
        <dsp:cNvPr id="0" name=""/>
        <dsp:cNvSpPr/>
      </dsp:nvSpPr>
      <dsp:spPr>
        <a:xfrm>
          <a:off x="0" y="3593996"/>
          <a:ext cx="669113" cy="500690"/>
        </a:xfrm>
        <a:prstGeom prst="flowChartOnlineStorage">
          <a:avLst/>
        </a:prstGeom>
        <a:solidFill>
          <a:schemeClr val="accent3">
            <a:tint val="50000"/>
            <a:hueOff val="1382824"/>
            <a:satOff val="66667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44085-CFDF-4A4C-86E2-E53BB54C89AD}">
      <dsp:nvSpPr>
        <dsp:cNvPr id="0" name=""/>
        <dsp:cNvSpPr/>
      </dsp:nvSpPr>
      <dsp:spPr>
        <a:xfrm rot="10800000">
          <a:off x="205456" y="4236215"/>
          <a:ext cx="10842439" cy="751154"/>
        </a:xfrm>
        <a:prstGeom prst="homePlat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ว่าด้วยการส่งออกไปนอกและการนำสินค้าเข้ามาในราชอาณาจักร (ฉบับที่ 94)พ.ศ. 2536</a:t>
          </a:r>
        </a:p>
      </dsp:txBody>
      <dsp:txXfrm rot="10800000">
        <a:off x="393244" y="4236215"/>
        <a:ext cx="10654651" cy="751154"/>
      </dsp:txXfrm>
    </dsp:sp>
    <dsp:sp modelId="{9D5ED0C1-13D0-40A6-920B-509DB2702E8C}">
      <dsp:nvSpPr>
        <dsp:cNvPr id="0" name=""/>
        <dsp:cNvSpPr/>
      </dsp:nvSpPr>
      <dsp:spPr>
        <a:xfrm flipV="1">
          <a:off x="0" y="4217326"/>
          <a:ext cx="639527" cy="709610"/>
        </a:xfrm>
        <a:prstGeom prst="flowChartOnlineStorage">
          <a:avLst/>
        </a:prstGeom>
        <a:solidFill>
          <a:schemeClr val="accent3">
            <a:tint val="50000"/>
            <a:hueOff val="1728530"/>
            <a:satOff val="83333"/>
            <a:lumOff val="16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FCBC1-E638-4C0C-956D-02FC70832845}">
      <dsp:nvSpPr>
        <dsp:cNvPr id="0" name=""/>
        <dsp:cNvSpPr/>
      </dsp:nvSpPr>
      <dsp:spPr>
        <a:xfrm rot="10800000">
          <a:off x="224165" y="5127624"/>
          <a:ext cx="10805022" cy="469853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92" tIns="99060" rIns="184912" bIns="99060" numCol="1" spcCol="1270" anchor="ctr" anchorCtr="0">
          <a:noAutofit/>
        </a:bodyPr>
        <a:lstStyle/>
        <a:p>
          <a:pPr marL="18000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ประกาศกระทรวงพาณิชย์ เรื่อง สินค้าต้องห้ามนำผ่านราชอาณาจักร พ.ศ. 2559</a:t>
          </a:r>
        </a:p>
      </dsp:txBody>
      <dsp:txXfrm rot="10800000">
        <a:off x="341628" y="5127624"/>
        <a:ext cx="10687559" cy="469853"/>
      </dsp:txXfrm>
    </dsp:sp>
    <dsp:sp modelId="{22535841-D8C3-4308-A738-69A510501763}">
      <dsp:nvSpPr>
        <dsp:cNvPr id="0" name=""/>
        <dsp:cNvSpPr/>
      </dsp:nvSpPr>
      <dsp:spPr>
        <a:xfrm>
          <a:off x="0" y="5106194"/>
          <a:ext cx="661436" cy="469853"/>
        </a:xfrm>
        <a:prstGeom prst="flowChartOnlineStorag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585F2-8C61-4CCC-8CBC-1F01FD8D62D4}">
      <dsp:nvSpPr>
        <dsp:cNvPr id="0" name=""/>
        <dsp:cNvSpPr/>
      </dsp:nvSpPr>
      <dsp:spPr>
        <a:xfrm rot="5400000">
          <a:off x="-156607" y="286896"/>
          <a:ext cx="1044049" cy="7308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lvl="0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495705"/>
        <a:ext cx="730834" cy="313215"/>
      </dsp:txXfrm>
    </dsp:sp>
    <dsp:sp modelId="{4D73934E-086B-44BF-9D8F-6E8435E30E74}">
      <dsp:nvSpPr>
        <dsp:cNvPr id="0" name=""/>
        <dsp:cNvSpPr/>
      </dsp:nvSpPr>
      <dsp:spPr>
        <a:xfrm rot="5400000">
          <a:off x="3784662" y="-3033853"/>
          <a:ext cx="899619" cy="700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พนักงานศุลกากรติดต่อเจ้าของ/ตัวแทนสิทธิ เพื่อแจ้งว่ามีสินค้านำเข้า/ส่งออกสงสัยว่าจะละเมิดเครื่องหมายการค้า</a:t>
          </a:r>
        </a:p>
      </dsp:txBody>
      <dsp:txXfrm rot="-5400000">
        <a:off x="730834" y="63891"/>
        <a:ext cx="6963359" cy="811787"/>
      </dsp:txXfrm>
    </dsp:sp>
    <dsp:sp modelId="{44B13AE0-8097-4A77-87A5-91B64F0BBED1}">
      <dsp:nvSpPr>
        <dsp:cNvPr id="0" name=""/>
        <dsp:cNvSpPr/>
      </dsp:nvSpPr>
      <dsp:spPr>
        <a:xfrm rot="5400000">
          <a:off x="-156607" y="1297467"/>
          <a:ext cx="1044049" cy="730834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1506276"/>
        <a:ext cx="730834" cy="313215"/>
      </dsp:txXfrm>
    </dsp:sp>
    <dsp:sp modelId="{9CF2B9A1-001A-49DF-80AD-DEA8FCD24B6D}">
      <dsp:nvSpPr>
        <dsp:cNvPr id="0" name=""/>
        <dsp:cNvSpPr/>
      </dsp:nvSpPr>
      <dsp:spPr>
        <a:xfrm rot="5400000">
          <a:off x="3821629" y="-2023461"/>
          <a:ext cx="825685" cy="700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ตอบรับให้เจ้าหน้าที่กักสินค้า และกรอกคำร้อง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  ขอกักและตรวจสอบสินค้าละเมิดเครื่องหมายการค้า (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 18) </a:t>
          </a:r>
        </a:p>
      </dsp:txBody>
      <dsp:txXfrm rot="-5400000">
        <a:off x="730835" y="1107640"/>
        <a:ext cx="6966968" cy="745071"/>
      </dsp:txXfrm>
    </dsp:sp>
    <dsp:sp modelId="{EE59DC56-C529-468E-954D-1556DA8194CA}">
      <dsp:nvSpPr>
        <dsp:cNvPr id="0" name=""/>
        <dsp:cNvSpPr/>
      </dsp:nvSpPr>
      <dsp:spPr>
        <a:xfrm rot="5400000">
          <a:off x="-156607" y="2312700"/>
          <a:ext cx="1044049" cy="730834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2521509"/>
        <a:ext cx="730834" cy="313215"/>
      </dsp:txXfrm>
    </dsp:sp>
    <dsp:sp modelId="{3F1537AC-7124-4DA6-BC29-BBC0E5D726A4}">
      <dsp:nvSpPr>
        <dsp:cNvPr id="0" name=""/>
        <dsp:cNvSpPr/>
      </dsp:nvSpPr>
      <dsp:spPr>
        <a:xfrm rot="5400000">
          <a:off x="3816967" y="-1008228"/>
          <a:ext cx="835009" cy="700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ตรวจสอบสินค้าภายใน 10 วันทำการ (ขยายได้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 10 วันทำการ) </a:t>
          </a:r>
        </a:p>
      </dsp:txBody>
      <dsp:txXfrm rot="-5400000">
        <a:off x="730834" y="2118667"/>
        <a:ext cx="6966513" cy="753485"/>
      </dsp:txXfrm>
    </dsp:sp>
    <dsp:sp modelId="{ABC76C5C-B655-49FB-8E58-F2A8D6D622D1}">
      <dsp:nvSpPr>
        <dsp:cNvPr id="0" name=""/>
        <dsp:cNvSpPr/>
      </dsp:nvSpPr>
      <dsp:spPr>
        <a:xfrm rot="5400000">
          <a:off x="-156607" y="3325378"/>
          <a:ext cx="1044049" cy="730834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57150" lvl="0" indent="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3534187"/>
        <a:ext cx="730834" cy="313215"/>
      </dsp:txXfrm>
    </dsp:sp>
    <dsp:sp modelId="{C9FDF6D6-66E4-40BB-AB8D-AFBE898F8971}">
      <dsp:nvSpPr>
        <dsp:cNvPr id="0" name=""/>
        <dsp:cNvSpPr/>
      </dsp:nvSpPr>
      <dsp:spPr>
        <a:xfrm rot="5400000">
          <a:off x="3819522" y="4449"/>
          <a:ext cx="829899" cy="700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ถ้าเป็นสินค้าจริง เจ้าของ/ตัวแทนสิทธิรับผิดชอบความเสียหาย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ที่เกิดขึ้น และพนักงานศุลกากรตรวจปล่อยตามขั้นตอนต่อไป</a:t>
          </a:r>
        </a:p>
      </dsp:txBody>
      <dsp:txXfrm rot="-5400000">
        <a:off x="730834" y="3133649"/>
        <a:ext cx="6966763" cy="748875"/>
      </dsp:txXfrm>
    </dsp:sp>
    <dsp:sp modelId="{0BF03782-0EC2-45AB-8490-F993558AE816}">
      <dsp:nvSpPr>
        <dsp:cNvPr id="0" name=""/>
        <dsp:cNvSpPr/>
      </dsp:nvSpPr>
      <dsp:spPr>
        <a:xfrm rot="5400000">
          <a:off x="-156607" y="4319210"/>
          <a:ext cx="1044049" cy="730834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4528019"/>
        <a:ext cx="730834" cy="313215"/>
      </dsp:txXfrm>
    </dsp:sp>
    <dsp:sp modelId="{E4F26BAD-D00F-430B-8CE6-C5995211D556}">
      <dsp:nvSpPr>
        <dsp:cNvPr id="0" name=""/>
        <dsp:cNvSpPr/>
      </dsp:nvSpPr>
      <dsp:spPr>
        <a:xfrm rot="5400000">
          <a:off x="3838368" y="998281"/>
          <a:ext cx="792208" cy="7007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ถ้าเป็นสินค้าละเมิดเครื่องหมายการค้า พนักงานศุลกากรยึดสินค้า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  และดำเนินคดีตามกฎหมายต่อไป</a:t>
          </a:r>
        </a:p>
      </dsp:txBody>
      <dsp:txXfrm rot="-5400000">
        <a:off x="730835" y="4144486"/>
        <a:ext cx="6968603" cy="714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585F2-8C61-4CCC-8CBC-1F01FD8D62D4}">
      <dsp:nvSpPr>
        <dsp:cNvPr id="0" name=""/>
        <dsp:cNvSpPr/>
      </dsp:nvSpPr>
      <dsp:spPr>
        <a:xfrm rot="5400000">
          <a:off x="-157563" y="272694"/>
          <a:ext cx="1050423" cy="7352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lvl="0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482778"/>
        <a:ext cx="735296" cy="315127"/>
      </dsp:txXfrm>
    </dsp:sp>
    <dsp:sp modelId="{4D73934E-086B-44BF-9D8F-6E8435E30E74}">
      <dsp:nvSpPr>
        <dsp:cNvPr id="0" name=""/>
        <dsp:cNvSpPr/>
      </dsp:nvSpPr>
      <dsp:spPr>
        <a:xfrm rot="5400000">
          <a:off x="5618662" y="-4879224"/>
          <a:ext cx="905112" cy="1067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เจ้าของ/ตัวแทนสิทธิยื่นคำร้อง</a:t>
          </a: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ขอกักสินค้า 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(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.18) และเอกสารประกอบคำร้องแก่พนักงานศุลกากร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ณ จุดนำเข้า – ส่งออก</a:t>
          </a:r>
        </a:p>
      </dsp:txBody>
      <dsp:txXfrm rot="-5400000">
        <a:off x="735297" y="48325"/>
        <a:ext cx="10627659" cy="816744"/>
      </dsp:txXfrm>
    </dsp:sp>
    <dsp:sp modelId="{44B13AE0-8097-4A77-87A5-91B64F0BBED1}">
      <dsp:nvSpPr>
        <dsp:cNvPr id="0" name=""/>
        <dsp:cNvSpPr/>
      </dsp:nvSpPr>
      <dsp:spPr>
        <a:xfrm rot="5400000">
          <a:off x="-157563" y="1289434"/>
          <a:ext cx="1050423" cy="735296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1499518"/>
        <a:ext cx="735296" cy="315127"/>
      </dsp:txXfrm>
    </dsp:sp>
    <dsp:sp modelId="{9CF2B9A1-001A-49DF-80AD-DEA8FCD24B6D}">
      <dsp:nvSpPr>
        <dsp:cNvPr id="0" name=""/>
        <dsp:cNvSpPr/>
      </dsp:nvSpPr>
      <dsp:spPr>
        <a:xfrm rot="5400000">
          <a:off x="5655855" y="-3862663"/>
          <a:ext cx="830725" cy="1067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 พนักงาน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ศุลกากรตรวจสอบความถูกต้องของคำ</a:t>
          </a: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ร้อง (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.18)และเอกสารประกอบ หากถูกต้องให้ดำเนินการ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</a:t>
          </a: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 กัก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สินค้าตามคำร้อง </a:t>
          </a:r>
        </a:p>
      </dsp:txBody>
      <dsp:txXfrm rot="-5400000">
        <a:off x="735297" y="1098448"/>
        <a:ext cx="10631290" cy="749619"/>
      </dsp:txXfrm>
    </dsp:sp>
    <dsp:sp modelId="{EE59DC56-C529-468E-954D-1556DA8194CA}">
      <dsp:nvSpPr>
        <dsp:cNvPr id="0" name=""/>
        <dsp:cNvSpPr/>
      </dsp:nvSpPr>
      <dsp:spPr>
        <a:xfrm rot="5400000">
          <a:off x="-157563" y="2310865"/>
          <a:ext cx="1050423" cy="73529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2520949"/>
        <a:ext cx="735296" cy="315127"/>
      </dsp:txXfrm>
    </dsp:sp>
    <dsp:sp modelId="{3F1537AC-7124-4DA6-BC29-BBC0E5D726A4}">
      <dsp:nvSpPr>
        <dsp:cNvPr id="0" name=""/>
        <dsp:cNvSpPr/>
      </dsp:nvSpPr>
      <dsp:spPr>
        <a:xfrm rot="5400000">
          <a:off x="5651164" y="-2841232"/>
          <a:ext cx="840107" cy="1067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เจ้าของ/ตัวแทนสิทธิ ตรวจสอบสินค้าภายใน 10 วันทำการ (ขยายได้ 10 วันทำการ) </a:t>
          </a:r>
        </a:p>
      </dsp:txBody>
      <dsp:txXfrm rot="-5400000">
        <a:off x="735297" y="2115646"/>
        <a:ext cx="10630832" cy="758085"/>
      </dsp:txXfrm>
    </dsp:sp>
    <dsp:sp modelId="{ABC76C5C-B655-49FB-8E58-F2A8D6D622D1}">
      <dsp:nvSpPr>
        <dsp:cNvPr id="0" name=""/>
        <dsp:cNvSpPr/>
      </dsp:nvSpPr>
      <dsp:spPr>
        <a:xfrm rot="5400000">
          <a:off x="-157563" y="3329725"/>
          <a:ext cx="1050423" cy="735296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57150" lvl="0" indent="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3539809"/>
        <a:ext cx="735296" cy="315127"/>
      </dsp:txXfrm>
    </dsp:sp>
    <dsp:sp modelId="{C9FDF6D6-66E4-40BB-AB8D-AFBE898F8971}">
      <dsp:nvSpPr>
        <dsp:cNvPr id="0" name=""/>
        <dsp:cNvSpPr/>
      </dsp:nvSpPr>
      <dsp:spPr>
        <a:xfrm rot="5400000">
          <a:off x="5653735" y="-1822371"/>
          <a:ext cx="834965" cy="1067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ถ้าเป็นสินค้าจริง เจ้าของ/ตัวแทนสิทธิรับผิดชอบความเสียหายที่เกิดขึ้น และพนักงานศุลกากรตรวจปล่อย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ตามขั้นตอนต่อไป</a:t>
          </a:r>
        </a:p>
      </dsp:txBody>
      <dsp:txXfrm rot="-5400000">
        <a:off x="735296" y="3136828"/>
        <a:ext cx="10631083" cy="753445"/>
      </dsp:txXfrm>
    </dsp:sp>
    <dsp:sp modelId="{0BF03782-0EC2-45AB-8490-F993558AE816}">
      <dsp:nvSpPr>
        <dsp:cNvPr id="0" name=""/>
        <dsp:cNvSpPr/>
      </dsp:nvSpPr>
      <dsp:spPr>
        <a:xfrm rot="5400000">
          <a:off x="-157563" y="4329625"/>
          <a:ext cx="1050423" cy="73529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1" y="4539709"/>
        <a:ext cx="735296" cy="315127"/>
      </dsp:txXfrm>
    </dsp:sp>
    <dsp:sp modelId="{E4F26BAD-D00F-430B-8CE6-C5995211D556}">
      <dsp:nvSpPr>
        <dsp:cNvPr id="0" name=""/>
        <dsp:cNvSpPr/>
      </dsp:nvSpPr>
      <dsp:spPr>
        <a:xfrm rot="5400000">
          <a:off x="5672695" y="-822472"/>
          <a:ext cx="797044" cy="10671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ถ้าเป็นสินค้าละเมิดเครื่องหมายการค้า พนักงานศุลกากรยึดสินค้าและดำเนินคดีตามกฎหมายต่อไป</a:t>
          </a:r>
        </a:p>
      </dsp:txBody>
      <dsp:txXfrm rot="-5400000">
        <a:off x="735296" y="4153835"/>
        <a:ext cx="10632935" cy="719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585F2-8C61-4CCC-8CBC-1F01FD8D62D4}">
      <dsp:nvSpPr>
        <dsp:cNvPr id="0" name=""/>
        <dsp:cNvSpPr/>
      </dsp:nvSpPr>
      <dsp:spPr>
        <a:xfrm rot="5400000">
          <a:off x="-141997" y="246423"/>
          <a:ext cx="946648" cy="6626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</a:t>
          </a:r>
        </a:p>
        <a:p>
          <a:pPr marL="285750" lvl="0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435753"/>
        <a:ext cx="662654" cy="283994"/>
      </dsp:txXfrm>
    </dsp:sp>
    <dsp:sp modelId="{4D73934E-086B-44BF-9D8F-6E8435E30E74}">
      <dsp:nvSpPr>
        <dsp:cNvPr id="0" name=""/>
        <dsp:cNvSpPr/>
      </dsp:nvSpPr>
      <dsp:spPr>
        <a:xfrm rot="5400000">
          <a:off x="5627050" y="-4959994"/>
          <a:ext cx="815693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เจ้าของลิขสิทธิ์หรือผู้ได้รับอนุญาตจากเจ้าของสิทธิ์ ยื่นคำร้องขอกักและตรวจสอบสินค้า 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.18/2 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ณ ท่าหรือที่ ที่มีการนำของเข้าหรือส่งของออก</a:t>
          </a:r>
        </a:p>
      </dsp:txBody>
      <dsp:txXfrm rot="-5400000">
        <a:off x="662655" y="44220"/>
        <a:ext cx="10704666" cy="736055"/>
      </dsp:txXfrm>
    </dsp:sp>
    <dsp:sp modelId="{44B13AE0-8097-4A77-87A5-91B64F0BBED1}">
      <dsp:nvSpPr>
        <dsp:cNvPr id="0" name=""/>
        <dsp:cNvSpPr/>
      </dsp:nvSpPr>
      <dsp:spPr>
        <a:xfrm rot="5400000">
          <a:off x="-141997" y="1172201"/>
          <a:ext cx="946648" cy="662654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1361531"/>
        <a:ext cx="662654" cy="283994"/>
      </dsp:txXfrm>
    </dsp:sp>
    <dsp:sp modelId="{9CF2B9A1-001A-49DF-80AD-DEA8FCD24B6D}">
      <dsp:nvSpPr>
        <dsp:cNvPr id="0" name=""/>
        <dsp:cNvSpPr/>
      </dsp:nvSpPr>
      <dsp:spPr>
        <a:xfrm rot="5400000">
          <a:off x="5660569" y="-4034377"/>
          <a:ext cx="748655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พนักงานศุลกากรตรวจสอบความถูกต้องครบถ้วนของคำ</a:t>
          </a: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ร้อง (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กศก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.18)และหลักฐานการเป็นเจ้าของ</a:t>
          </a:r>
          <a:r>
            <a:rPr lang="th-TH" sz="2600" b="1" kern="1200" dirty="0" err="1">
              <a:latin typeface="EucrosiaUPC" panose="02020603050405020304" pitchFamily="18" charset="-34"/>
              <a:cs typeface="EucrosiaUPC" panose="02020603050405020304" pitchFamily="18" charset="-34"/>
            </a:rPr>
            <a:t>ลิข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สิทธ์ </a:t>
          </a:r>
        </a:p>
      </dsp:txBody>
      <dsp:txXfrm rot="-5400000">
        <a:off x="662654" y="1000084"/>
        <a:ext cx="10707939" cy="675563"/>
      </dsp:txXfrm>
    </dsp:sp>
    <dsp:sp modelId="{39127AA6-B714-48E6-B4D8-6BB8AAC83655}">
      <dsp:nvSpPr>
        <dsp:cNvPr id="0" name=""/>
        <dsp:cNvSpPr/>
      </dsp:nvSpPr>
      <dsp:spPr>
        <a:xfrm rot="5400000">
          <a:off x="-141997" y="2150832"/>
          <a:ext cx="946648" cy="662654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2340162"/>
        <a:ext cx="662654" cy="283994"/>
      </dsp:txXfrm>
    </dsp:sp>
    <dsp:sp modelId="{D535E000-C143-49EA-AA9D-812F1E81C7F4}">
      <dsp:nvSpPr>
        <dsp:cNvPr id="0" name=""/>
        <dsp:cNvSpPr/>
      </dsp:nvSpPr>
      <dsp:spPr>
        <a:xfrm rot="5400000">
          <a:off x="5607716" y="-3055746"/>
          <a:ext cx="854362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หากพนักงานศุลกากรเห็นควรกักสินค้าตามคำร้อง ให้มีหนังสือแจ้งโดยทางอิเล็กทรอนิกส์หรือโทรสารให้ผู้ยื่นคำร้อง ผู้ส่ง</a:t>
          </a:r>
          <a:r>
            <a:rPr lang="th-TH" sz="2600" b="1" kern="1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สินค้าออกหรือผู้</a:t>
          </a: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นำเข้าทราบโดยไม่ชักช้า</a:t>
          </a:r>
        </a:p>
      </dsp:txBody>
      <dsp:txXfrm rot="-5400000">
        <a:off x="662655" y="1931022"/>
        <a:ext cx="10702778" cy="770948"/>
      </dsp:txXfrm>
    </dsp:sp>
    <dsp:sp modelId="{EE59DC56-C529-468E-954D-1556DA8194CA}">
      <dsp:nvSpPr>
        <dsp:cNvPr id="0" name=""/>
        <dsp:cNvSpPr/>
      </dsp:nvSpPr>
      <dsp:spPr>
        <a:xfrm rot="5400000">
          <a:off x="-141997" y="3145588"/>
          <a:ext cx="946648" cy="662654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3334918"/>
        <a:ext cx="662654" cy="283994"/>
      </dsp:txXfrm>
    </dsp:sp>
    <dsp:sp modelId="{3F1537AC-7124-4DA6-BC29-BBC0E5D726A4}">
      <dsp:nvSpPr>
        <dsp:cNvPr id="0" name=""/>
        <dsp:cNvSpPr/>
      </dsp:nvSpPr>
      <dsp:spPr>
        <a:xfrm rot="5400000">
          <a:off x="5591591" y="-2060990"/>
          <a:ext cx="886611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เจ้าของลิขสิทธิ์หรือผู้ได้รับอนุญาตจากเจ้าของสิทธิ์ เข้าตรวจสอบสินค้าภายใน 24 ชั่วโมง นับแต่เวลา</a:t>
          </a:r>
          <a:b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</a:b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  ที่ร้องขอกัก โดยให้เสร็จสิ้นภายใน 10 วันทำการ (ขยายได้ 10 วันทำการ) </a:t>
          </a:r>
        </a:p>
      </dsp:txBody>
      <dsp:txXfrm rot="-5400000">
        <a:off x="662655" y="2911227"/>
        <a:ext cx="10701204" cy="800049"/>
      </dsp:txXfrm>
    </dsp:sp>
    <dsp:sp modelId="{ABC76C5C-B655-49FB-8E58-F2A8D6D622D1}">
      <dsp:nvSpPr>
        <dsp:cNvPr id="0" name=""/>
        <dsp:cNvSpPr/>
      </dsp:nvSpPr>
      <dsp:spPr>
        <a:xfrm rot="5400000">
          <a:off x="-141997" y="4073277"/>
          <a:ext cx="946648" cy="662654"/>
        </a:xfrm>
        <a:prstGeom prst="chevr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57150" lvl="0" indent="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4262607"/>
        <a:ext cx="662654" cy="283994"/>
      </dsp:txXfrm>
    </dsp:sp>
    <dsp:sp modelId="{C9FDF6D6-66E4-40BB-AB8D-AFBE898F8971}">
      <dsp:nvSpPr>
        <dsp:cNvPr id="0" name=""/>
        <dsp:cNvSpPr/>
      </dsp:nvSpPr>
      <dsp:spPr>
        <a:xfrm rot="5400000">
          <a:off x="5658658" y="-1133302"/>
          <a:ext cx="752477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ตรวจสอบแล้วไม่พบว่าเป็นสินค้าละเมิดลิขสิทธิ์ เจ้าของลิขสิทธิ์หรือผู้ได้รับอนุญาตจากเจ้าของสิทธิ์รับผิดชอบความเสียหายที่เกิดขึ้น  ให้พนักงานศุลกากรตรวจปล่อยตามขั้นตอนต่อไป</a:t>
          </a:r>
        </a:p>
      </dsp:txBody>
      <dsp:txXfrm rot="-5400000">
        <a:off x="662655" y="3899434"/>
        <a:ext cx="10707752" cy="679011"/>
      </dsp:txXfrm>
    </dsp:sp>
    <dsp:sp modelId="{0BF03782-0EC2-45AB-8490-F993558AE816}">
      <dsp:nvSpPr>
        <dsp:cNvPr id="0" name=""/>
        <dsp:cNvSpPr/>
      </dsp:nvSpPr>
      <dsp:spPr>
        <a:xfrm rot="5400000">
          <a:off x="-141997" y="4983878"/>
          <a:ext cx="946648" cy="662654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600" b="1" kern="1200" dirty="0">
            <a:latin typeface="EucrosiaUPC" panose="02020603050405020304" pitchFamily="18" charset="-34"/>
            <a:cs typeface="EucrosiaUPC" panose="02020603050405020304" pitchFamily="18" charset="-34"/>
          </a:endParaRPr>
        </a:p>
      </dsp:txBody>
      <dsp:txXfrm rot="-5400000">
        <a:off x="0" y="5173208"/>
        <a:ext cx="662654" cy="283994"/>
      </dsp:txXfrm>
    </dsp:sp>
    <dsp:sp modelId="{E4F26BAD-D00F-430B-8CE6-C5995211D556}">
      <dsp:nvSpPr>
        <dsp:cNvPr id="0" name=""/>
        <dsp:cNvSpPr/>
      </dsp:nvSpPr>
      <dsp:spPr>
        <a:xfrm rot="5400000">
          <a:off x="5675746" y="-222700"/>
          <a:ext cx="718302" cy="1074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2600" b="1" kern="1200" dirty="0">
              <a:latin typeface="EucrosiaUPC" panose="02020603050405020304" pitchFamily="18" charset="-34"/>
              <a:cs typeface="EucrosiaUPC" panose="02020603050405020304" pitchFamily="18" charset="-34"/>
            </a:rPr>
            <a:t>  ตรวจพบว่าเป็นสินค้าละเมิดลิขสิทธิ์ของผู้อื่น พนักงานศุลกากรยึดสินค้าและดำเนินคดีตามกฎหมายต่อไป</a:t>
          </a:r>
        </a:p>
      </dsp:txBody>
      <dsp:txXfrm rot="-5400000">
        <a:off x="662655" y="4825456"/>
        <a:ext cx="10709420" cy="648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D57A9-B88D-4D1C-BE13-DE5A82700457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C583-E372-4950-B238-81B99295A6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67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DB43-8BD3-4F15-AECD-898AD7062A14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7EAC-E65B-4E2D-AD7D-094962900C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9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7E6B-17C9-4C97-B13D-1E2B15DBAFF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486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7E6B-17C9-4C97-B13D-1E2B15DBAFF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888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7E6B-17C9-4C97-B13D-1E2B15DBAFF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15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61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39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3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5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45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9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72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9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1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49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0281-B9D8-4C2B-BC61-766C1BC91DA9}" type="datetimeFigureOut">
              <a:rPr lang="th-TH" smtClean="0"/>
              <a:t>16/12/63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E4FE-9377-45E5-AE44-3D7E6E9562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23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aipat.or.t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urnworkeiei.blogspot.com/2016/11/industrial-property-layout-design-of_69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/>
          <p:cNvGrpSpPr/>
          <p:nvPr/>
        </p:nvGrpSpPr>
        <p:grpSpPr>
          <a:xfrm>
            <a:off x="0" y="-30352"/>
            <a:ext cx="12192000" cy="1194173"/>
            <a:chOff x="-1016" y="83100"/>
            <a:chExt cx="9145016" cy="1194173"/>
          </a:xfrm>
        </p:grpSpPr>
        <p:sp>
          <p:nvSpPr>
            <p:cNvPr id="24" name="กล่องข้อความ 23"/>
            <p:cNvSpPr txBox="1"/>
            <p:nvPr/>
          </p:nvSpPr>
          <p:spPr>
            <a:xfrm>
              <a:off x="-1016" y="83100"/>
              <a:ext cx="9145016" cy="1194173"/>
            </a:xfrm>
            <a:prstGeom prst="rect">
              <a:avLst/>
            </a:prstGeom>
            <a:gradFill flip="none" rotWithShape="1">
              <a:gsLst>
                <a:gs pos="7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rgbClr val="FFFFFF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 cmpd="dbl">
              <a:noFill/>
              <a:prstDash val="sysDot"/>
            </a:ln>
          </p:spPr>
          <p:txBody>
            <a:bodyPr wrap="square" tIns="182880" rtlCol="0" anchor="b" anchorCtr="0">
              <a:spAutoFit/>
            </a:bodyPr>
            <a:lstStyle/>
            <a:p>
              <a:pPr defTabSz="234950">
                <a:lnSpc>
                  <a:spcPct val="80000"/>
                </a:lnSpc>
                <a:defRPr/>
              </a:pPr>
              <a:r>
                <a:rPr lang="th-TH" sz="360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Fah kwang" panose="02000506000000020004" pitchFamily="2" charset="-34"/>
                  <a:cs typeface="TH Fah kwang" panose="02000506000000020004" pitchFamily="2" charset="-34"/>
                </a:rPr>
                <a:t>                          </a:t>
              </a:r>
              <a:r>
                <a:rPr lang="th-TH" sz="40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ด่านศุลกากรท่าอากาศยานหาดใหญ่</a:t>
              </a:r>
            </a:p>
            <a:p>
              <a:pPr defTabSz="234950">
                <a:lnSpc>
                  <a:spcPct val="80000"/>
                </a:lnSpc>
                <a:defRPr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                                </a:t>
              </a:r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</a:t>
              </a:r>
              <a:r>
                <a:rPr lang="en-US" sz="3600" b="1" dirty="0" err="1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Hatyai</a:t>
              </a:r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</a:t>
              </a:r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Airport Customs House</a:t>
              </a:r>
            </a:p>
          </p:txBody>
        </p:sp>
        <p:pic>
          <p:nvPicPr>
            <p:cNvPr id="25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65"/>
            <a:stretch/>
          </p:blipFill>
          <p:spPr>
            <a:xfrm>
              <a:off x="201266" y="131236"/>
              <a:ext cx="1105170" cy="1083024"/>
            </a:xfrm>
            <a:prstGeom prst="rect">
              <a:avLst/>
            </a:prstGeom>
            <a:noFill/>
            <a:effectLst>
              <a:glow rad="63500">
                <a:schemeClr val="accent3">
                  <a:lumMod val="60000"/>
                  <a:lumOff val="40000"/>
                  <a:alpha val="40000"/>
                </a:schemeClr>
              </a:glow>
            </a:effectLst>
          </p:spPr>
        </p:pic>
      </p:grpSp>
      <p:pic>
        <p:nvPicPr>
          <p:cNvPr id="11" name="รูปภาพ 2">
            <a:extLst>
              <a:ext uri="{FF2B5EF4-FFF2-40B4-BE49-F238E27FC236}">
                <a16:creationId xmlns:a16="http://schemas.microsoft.com/office/drawing/2014/main" xmlns="" id="{78F86FE7-1E96-45A5-9FDF-1A5EE99F300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0886" r="11298" b="13161"/>
          <a:stretch/>
        </p:blipFill>
        <p:spPr>
          <a:xfrm>
            <a:off x="9007472" y="-30352"/>
            <a:ext cx="2574928" cy="11941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9BD7-870F-4800-A031-46E08DEC2FA6}"/>
              </a:ext>
            </a:extLst>
          </p:cNvPr>
          <p:cNvSpPr/>
          <p:nvPr/>
        </p:nvSpPr>
        <p:spPr>
          <a:xfrm>
            <a:off x="599441" y="5746494"/>
            <a:ext cx="11474796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ด่านศุลกากรท่าอากาศยานหาดใหญ่  ต.ทุ่งตำเสา อ.หาดใหญ่ จ.สงขลา 90115 โทร 074-251081 แฟกซ์  074-251081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Email : 75100000@customs.go.th , hatyaiairportcustoms@gmail.com </a:t>
            </a:r>
          </a:p>
          <a:p>
            <a:pPr algn="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Website : http://hatyaiairport.customs.go.th/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D2AE6196-CBD5-4E18-B618-7D1AEE436CB5}"/>
              </a:ext>
            </a:extLst>
          </p:cNvPr>
          <p:cNvSpPr/>
          <p:nvPr/>
        </p:nvSpPr>
        <p:spPr>
          <a:xfrm>
            <a:off x="819150" y="2124075"/>
            <a:ext cx="10693977" cy="3190875"/>
          </a:xfrm>
          <a:prstGeom prst="roundRect">
            <a:avLst/>
          </a:prstGeom>
          <a:solidFill>
            <a:schemeClr val="bg1"/>
          </a:solidFill>
          <a:ln w="38100" cmpd="dbl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ความผิดตามกฎหมายศุลกากรที่เกี่ยวข้องกับสินค้าละเมิดทรัพย์สินทางปัญญา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94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อำนาจการดำเนินคดีทางศุลกากรเกี่ยวกับการละเมิดทรัพย์สินทางปัญญา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54878466"/>
              </p:ext>
            </p:extLst>
          </p:nvPr>
        </p:nvGraphicFramePr>
        <p:xfrm>
          <a:off x="640080" y="719667"/>
          <a:ext cx="10984230" cy="155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1490" y="5943600"/>
            <a:ext cx="5520690" cy="7658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ที่มา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: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ภาพข่าวการจับกุมสินค้าของสำนักงานศุลกากรภาคที่ 4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และสำนักงานศุลกากรตรวจสินค้าท่าอากาศยานสุวรรณภูมิ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54865" r="70174"/>
          <a:stretch/>
        </p:blipFill>
        <p:spPr>
          <a:xfrm>
            <a:off x="669629" y="3326130"/>
            <a:ext cx="1787821" cy="2473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56833" r="31200"/>
          <a:stretch/>
        </p:blipFill>
        <p:spPr>
          <a:xfrm>
            <a:off x="2686050" y="3420504"/>
            <a:ext cx="3108960" cy="2310765"/>
          </a:xfrm>
          <a:prstGeom prst="rect">
            <a:avLst/>
          </a:prstGeom>
        </p:spPr>
      </p:pic>
      <p:sp>
        <p:nvSpPr>
          <p:cNvPr id="18" name="Flowchart: Alternate Process 17"/>
          <p:cNvSpPr/>
          <p:nvPr/>
        </p:nvSpPr>
        <p:spPr>
          <a:xfrm>
            <a:off x="845820" y="2493818"/>
            <a:ext cx="4846320" cy="505682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สินค้าปลอมเครื่องหมายการค้า</a:t>
            </a:r>
          </a:p>
        </p:txBody>
      </p:sp>
      <p:pic>
        <p:nvPicPr>
          <p:cNvPr id="1030" name="Picture 6" descr="แฟ้มภาพ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3250960"/>
            <a:ext cx="3741420" cy="27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Alternate Process 21"/>
          <p:cNvSpPr/>
          <p:nvPr/>
        </p:nvSpPr>
        <p:spPr>
          <a:xfrm>
            <a:off x="6473190" y="2493818"/>
            <a:ext cx="4846320" cy="505682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สินค้าละเมิดลิขสิทธิ์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73190" y="5873130"/>
            <a:ext cx="5520690" cy="7658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ที่มา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: https://mgronline.com/crime/detail/9540000012020</a:t>
            </a:r>
            <a:endParaRPr lang="th-TH" sz="2000" b="1" dirty="0">
              <a:solidFill>
                <a:schemeClr val="accent5">
                  <a:lumMod val="50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036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กฎหมายและระเบียบที่เกี่ยวข้อง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63380941"/>
              </p:ext>
            </p:extLst>
          </p:nvPr>
        </p:nvGraphicFramePr>
        <p:xfrm>
          <a:off x="509155" y="896311"/>
          <a:ext cx="11253353" cy="559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08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4.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การตรวจสอบเครื่องหมายการค้า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3279831"/>
              </p:ext>
            </p:extLst>
          </p:nvPr>
        </p:nvGraphicFramePr>
        <p:xfrm>
          <a:off x="342900" y="1537855"/>
          <a:ext cx="7738110" cy="522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342900" y="820882"/>
            <a:ext cx="8478982" cy="550718"/>
          </a:xfrm>
          <a:prstGeom prst="homeP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กรณีพนักงานศุลกากรตรวจพบสินค้าต้องสงสัยว่าจะละเมิดเครื่องหมายการค้า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68591" y="1537855"/>
            <a:ext cx="3387436" cy="2439785"/>
          </a:xfrm>
          <a:prstGeom prst="roundRect">
            <a:avLst/>
          </a:prstGeom>
          <a:solidFill>
            <a:srgbClr val="0033CC"/>
          </a:solidFill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th-TH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กรณีไม่สามารถติดต่อเจ้าของ/ตัวแทนสิทธิได้ </a:t>
            </a:r>
            <a:br>
              <a:rPr lang="th-TH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หรือติดต่อได้แต่ไม่มาชี้สิทธิ์ภายใน 24 ชั่วโมง </a:t>
            </a:r>
            <a:br>
              <a:rPr lang="th-TH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ให้ทำการตรวจปล่อยต่อไป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081010" y="1737360"/>
            <a:ext cx="346017" cy="340822"/>
          </a:xfrm>
          <a:prstGeom prst="rightArrow">
            <a:avLst/>
          </a:prstGeom>
          <a:solidFill>
            <a:srgbClr val="821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277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4.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การตรวจสอบเครื่องหมายการค้า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952535"/>
              </p:ext>
            </p:extLst>
          </p:nvPr>
        </p:nvGraphicFramePr>
        <p:xfrm>
          <a:off x="342900" y="1537855"/>
          <a:ext cx="11407140" cy="522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entagon 6"/>
          <p:cNvSpPr/>
          <p:nvPr/>
        </p:nvSpPr>
        <p:spPr>
          <a:xfrm>
            <a:off x="342900" y="820882"/>
            <a:ext cx="8478982" cy="504998"/>
          </a:xfrm>
          <a:prstGeom prst="homeP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กรณีเจ้าของ/ตัวแทนสิทธิยื่น</a:t>
            </a:r>
            <a:r>
              <a:rPr lang="th-TH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ขอกักสินค้า 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ณ จุดนำเข้า-ส่งออก</a:t>
            </a:r>
          </a:p>
        </p:txBody>
      </p:sp>
    </p:spTree>
    <p:extLst>
      <p:ext uri="{BB962C8B-B14F-4D97-AF65-F5344CB8AC3E}">
        <p14:creationId xmlns:p14="http://schemas.microsoft.com/office/powerpoint/2010/main" val="315574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5.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การตรวจสอบลิขสิทธิ์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966203"/>
              </p:ext>
            </p:extLst>
          </p:nvPr>
        </p:nvGraphicFramePr>
        <p:xfrm>
          <a:off x="342900" y="971551"/>
          <a:ext cx="11407140" cy="579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1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6.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เกณฑ์การเปรียบเทียบงดการฟ้องร้องตามพระราชบัญญัติศุลกากร พ.ศ. 2560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995056" y="820882"/>
            <a:ext cx="8125690" cy="509154"/>
          </a:xfrm>
          <a:prstGeom prst="flowChartAlternateProcess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ฐานความผิดตามมาตรา 242 (ลักลอบนำเข้า-ส่งออก)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90058"/>
              </p:ext>
            </p:extLst>
          </p:nvPr>
        </p:nvGraphicFramePr>
        <p:xfrm>
          <a:off x="363682" y="1465089"/>
          <a:ext cx="11544299" cy="51186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20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4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57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รายละเอียดการกระทำความผิด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เกณฑ์เปรียบเทียบงดการฟ้องร้อง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5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 </a:t>
                      </a:r>
                      <a:r>
                        <a:rPr lang="en-US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1.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กรณีลักลอบนำเข้า-ส่งออกสินค้า หรือเคลื่อนย้ายสินค้าไปจากยานพาหนะ</a:t>
                      </a:r>
                      <a:r>
                        <a:rPr lang="th-TH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คลังฯทัณฑ์บน โรงพักสินค้า ที่มั่นคง ท่าเรือรับอนุญาต หรือเขตปลอดอากร โดยไม่ได้รับอนุญาตจากพนักงานศุลกากร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ปรับสองเท่าของราคาของรวมค่าอากร กับอีกหนึ่งเท่าของภาษีมูลค่าเพิ่ม ภาษีสรรพสามิต ภาษีเพื่อมหาดไทย และภาษีอื่นๆ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(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ถ้ามี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และให้ยกของกลางให้เป็นของแผ่นดิน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0381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</a:t>
                      </a:r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กรณีตรวจพบการกระทำความผิดที่ท่าอากาศยาน </a:t>
                      </a:r>
                      <a:endParaRPr lang="en-US" sz="2400" b="1" kern="1200" dirty="0"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(1)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กรณีตรวจพบและจับกุมผู้ต้องหาขณะอยู่ในช่องเขียว ช่องลูกเรือ ช่องเอกสิทธิ์ทางการทูต และช่องผู้ติดบัตรอนุญาตแต่ยังไม่พ้นห้องตรวจของผู้โดยสาร </a:t>
                      </a:r>
                    </a:p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(2) กรณีตรวจพบและจับกุมผู้ต้องหาภายหลังผ่านพ้นห้องตรวจของผู้โดยสาร</a:t>
                      </a:r>
                    </a:p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</a:t>
                      </a:r>
                    </a:p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(3)</a:t>
                      </a:r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กรณีซุกซ่อนเพื่อไม่ให้เจ้าหน้าที่ตรวจพบ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ให้ยกของกลางให้เป็นของแผ่นดิน</a:t>
                      </a:r>
                    </a:p>
                    <a:p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ปรับสองเท่าของราคาของรวมค่าอากร กับอีกหนึ่งเท่าของภาษีมูลค่าเพิ่ม ภาษีสรรพสามิต ภาษีเพื่อมหาดไทย และภาษีอื่นๆ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(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ถ้ามี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และให้ยกของกลางให้เป็นของแผ่นดิน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ปรับสี่เท่าของราคาของรวมค่าอากร และให้ยกของกลาง</a:t>
                      </a:r>
                      <a:b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</a:b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ให้เป็นของแผ่นดิน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69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6.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เกณฑ์การเปรียบเทียบงดการฟ้องร้องตามพระราชบัญญัติศุลกากร พ.ศ. 2560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995056" y="820882"/>
            <a:ext cx="8125690" cy="509154"/>
          </a:xfrm>
          <a:prstGeom prst="flowChartAlternateProcess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ฐานความผิดตามมาตรา 242 (ลักลอบนำเข้า-ส่งออก)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38267"/>
              </p:ext>
            </p:extLst>
          </p:nvPr>
        </p:nvGraphicFramePr>
        <p:xfrm>
          <a:off x="332508" y="1550938"/>
          <a:ext cx="11575474" cy="33968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87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7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รายละเอียดการกระทำความผิด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เกณฑ์เปรียบเทียบงดการฟ้องร้อง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4607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</a:t>
                      </a:r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3. กรณีตามข้อ 1 และ ข้อ 2 ถ้าผู้ต้องหาหรือผู้มีส่วนเกี่ยวข้องกระทำการโดยอุกอาจ เช่น ต่อสู้ ขัดขวาง ทำร้ายผู้จับกุม</a:t>
                      </a:r>
                    </a:p>
                    <a:p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ยื้อแย่งของกลาง ทำลายของกลาง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ปรับสี่เท่าของราคาของรวมค่าอากร และ ให้ยกของกลางให้เป็นของแผ่นดิน และให้แจ้งความดำเนินคดีกับบุคคลที่ต่อสู้ขัดขวาง</a:t>
                      </a:r>
                      <a:b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</a:b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การจับกุม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 6 กรณีที่ของกลางเป็นของที่ไม่ต้องชำระอากรศุลกากร ไม่ว่าจะตรวจพบ ณ ที่ใดในราชอาณาจักร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ให้ยกของกลางให้เป็นของแผ่นดิน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 7 กรณีตรวจพบและจับกุมผู้ต้องหาที่ด่านพรมแดนหรือด่านศุลกากร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ให้ยกของกลางให้เป็นของแผ่นดิน</a:t>
                      </a:r>
                    </a:p>
                    <a:p>
                      <a:endParaRPr lang="th-TH" sz="2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5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6.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เกณฑ์การเปรียบเทียบงดการฟ้องร้องตามพระราชบัญญัติศุลกากร พ.ศ. 2560</a:t>
            </a:r>
          </a:p>
        </p:txBody>
      </p:sp>
      <p:sp>
        <p:nvSpPr>
          <p:cNvPr id="3" name="Flowchart: Alternate Process 7">
            <a:extLst>
              <a:ext uri="{FF2B5EF4-FFF2-40B4-BE49-F238E27FC236}">
                <a16:creationId xmlns:a16="http://schemas.microsoft.com/office/drawing/2014/main" xmlns="" id="{530DEC43-AC44-4D4E-8C14-4E78ACB31AA6}"/>
              </a:ext>
            </a:extLst>
          </p:cNvPr>
          <p:cNvSpPr/>
          <p:nvPr/>
        </p:nvSpPr>
        <p:spPr>
          <a:xfrm>
            <a:off x="1995056" y="820882"/>
            <a:ext cx="8125690" cy="509154"/>
          </a:xfrm>
          <a:prstGeom prst="flowChartAlternateProcess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ฐานความผิดตามมาตรา 24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(หลีกเลี่ยงข้อห้าม)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xmlns="" id="{1B07C59D-7CBE-411C-BC9D-6B6AAB83C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20690"/>
              </p:ext>
            </p:extLst>
          </p:nvPr>
        </p:nvGraphicFramePr>
        <p:xfrm>
          <a:off x="363682" y="1465089"/>
          <a:ext cx="11544299" cy="463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20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4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57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รายละเอียดการกระทำความผิด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เกณฑ์เปรียบเทียบงดการฟ้องร้อง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5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 </a:t>
                      </a:r>
                      <a:r>
                        <a:rPr lang="en-US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1.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กรณีเป็นการหลีกเลี่ยงข้อห้ามในการนำเข้า การส่งออก </a:t>
                      </a:r>
                      <a:r>
                        <a:rPr lang="th-TH" sz="2400" b="1" kern="12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/>
                      </a:r>
                      <a:br>
                        <a:rPr lang="th-TH" sz="2400" b="1" kern="12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</a:br>
                      <a:r>
                        <a:rPr lang="th-TH" sz="2400" b="1" kern="1200" dirty="0" smtClean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การ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ผ่านแดน หรือการถ่ายลำ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ในกรณีของต้องห้ามเป็นของละเมิดลิขสิทธิ์หรือละเมิดเครื่องหมายการค้า หรือละเมิดทรัพย์สินทางปัญญา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kern="1200" dirty="0"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กรณีเป็นของละเมิดลิขสิทธิ์ หรือละเมิดเครื่องหมายการค้า หรือละเมิดทรัพย์สินทางปัญญาที่เป็นของติดตัวผู้โดยสารหรือผู้เดินทาง ที่พนักงานศุลกากรตรวจพบที่ช่องมีของต้องสำแดง (ช่องแดง) ณ ท่าอากาศยาน หรือตรวจพบขณะชำระอากรปากระวาง ที่ด่านพรมแดน หรือด่านศุลกากร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kern="1200" dirty="0">
                        <a:solidFill>
                          <a:schemeClr val="tx1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ให้ยกของกลางให้เป็นของแผ่นดิน</a:t>
                      </a:r>
                    </a:p>
                    <a:p>
                      <a:endParaRPr lang="th-TH" sz="2400" b="1" kern="1200" dirty="0"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ปรับหนึ่งเท่าของราคาของรวมค่าอากร กับอีกหนึ่งเท่าของภาษีมูลค่าเพิ่ม ภาษีสรรพสามิต ภาษีเพื่อมหาดไทย และภาษีอื่นๆ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(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ถ้ามี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และให้ยกของกลางให้เป็นของแผ่นดิน </a:t>
                      </a:r>
                    </a:p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ให้ยกของกลางให้เป็นของแผ่นดิน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4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6.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เกณฑ์การเปรียบเทียบงดการฟ้องร้องตามพระราชบัญญัติศุลกากร พ.ศ. 2560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995056" y="820882"/>
            <a:ext cx="8125690" cy="509154"/>
          </a:xfrm>
          <a:prstGeom prst="flowChartAlternateProcess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ฐานความผิดตามมาตรา 24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6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(รับซื้อของตามความผิดมาตรา 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242</a:t>
            </a:r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7132"/>
              </p:ext>
            </p:extLst>
          </p:nvPr>
        </p:nvGraphicFramePr>
        <p:xfrm>
          <a:off x="363682" y="1465089"/>
          <a:ext cx="11544299" cy="39736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20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4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57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รายละเอียดการกระทำความผิด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เกณฑ์เปรียบเทียบงดการฟ้องร้อง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5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 </a:t>
                      </a:r>
                      <a:r>
                        <a:rPr lang="en-US" sz="2400" b="1" kern="1200" baseline="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1.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กรณีช่วยซ่อนเร้น ช่วยจำหน่าย ช่วยพาเอาไปเสีย ซื้อ รับจำนำหรือรับไว้โดยประการใด ซึ่งของอันตนพึงรู้ว่าเป็นของอันเนื่องด้วยความผิดตามมาตรา 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242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ให้ยกของกลางให้เป็นของแผ่นดิน</a:t>
                      </a:r>
                    </a:p>
                    <a:p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834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</a:t>
                      </a:r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กรณีของกลางตามข้อ 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เป็นของดังต่อไปนี้</a:t>
                      </a:r>
                      <a:endParaRPr lang="en-US" sz="2400" b="1" kern="1200" dirty="0"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(1)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..................................</a:t>
                      </a:r>
                    </a:p>
                    <a:p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(2)</a:t>
                      </a:r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..................................     </a:t>
                      </a:r>
                    </a:p>
                    <a:p>
                      <a:r>
                        <a:rPr lang="th-TH" sz="2400" b="1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      (3)</a:t>
                      </a:r>
                      <a:r>
                        <a:rPr lang="th-TH" sz="2400" b="1" baseline="0" dirty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ของละเมิดลิขสิทธิ์ หรือละเมิดเครื่องหมายการค้า หรือละเมิดทรัพย์สินทางปัญญา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- ปรับหนึ่งเท่าของราคาของรวมค่าอากร กับอีกหนึ่งเท่าของภาษีมูลค่าเพิ่ม ภาษีสรรพสามิต ภาษีเพื่อมหาดไทย และภาษีอื่นๆ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(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ถ้ามี</a:t>
                      </a:r>
                      <a:r>
                        <a:rPr lang="en-US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) </a:t>
                      </a:r>
                      <a:r>
                        <a:rPr lang="th-TH" sz="2400" b="1" kern="1200" dirty="0"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และให้ยกของกลางให้เป็นของแผ่นดิน 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/>
          <p:cNvGrpSpPr/>
          <p:nvPr/>
        </p:nvGrpSpPr>
        <p:grpSpPr>
          <a:xfrm>
            <a:off x="0" y="-30352"/>
            <a:ext cx="12192000" cy="1194173"/>
            <a:chOff x="-1016" y="83100"/>
            <a:chExt cx="9145016" cy="1194173"/>
          </a:xfrm>
        </p:grpSpPr>
        <p:sp>
          <p:nvSpPr>
            <p:cNvPr id="24" name="กล่องข้อความ 23"/>
            <p:cNvSpPr txBox="1"/>
            <p:nvPr/>
          </p:nvSpPr>
          <p:spPr>
            <a:xfrm>
              <a:off x="-1016" y="83100"/>
              <a:ext cx="9145016" cy="1194173"/>
            </a:xfrm>
            <a:prstGeom prst="rect">
              <a:avLst/>
            </a:prstGeom>
            <a:gradFill flip="none" rotWithShape="1">
              <a:gsLst>
                <a:gs pos="75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rgbClr val="FFFFFF"/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 cmpd="dbl">
              <a:noFill/>
              <a:prstDash val="sysDot"/>
            </a:ln>
          </p:spPr>
          <p:txBody>
            <a:bodyPr wrap="square" tIns="182880" rtlCol="0" anchor="b" anchorCtr="0">
              <a:spAutoFit/>
            </a:bodyPr>
            <a:lstStyle/>
            <a:p>
              <a:pPr defTabSz="234950">
                <a:lnSpc>
                  <a:spcPct val="80000"/>
                </a:lnSpc>
                <a:defRPr/>
              </a:pPr>
              <a:r>
                <a:rPr lang="th-TH" sz="360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Fah kwang" panose="02000506000000020004" pitchFamily="2" charset="-34"/>
                  <a:cs typeface="TH Fah kwang" panose="02000506000000020004" pitchFamily="2" charset="-34"/>
                </a:rPr>
                <a:t>                          </a:t>
              </a:r>
              <a:r>
                <a:rPr lang="th-TH" sz="40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ด่านศุลกากรท่าอากาศยานหาดใหญ่</a:t>
              </a:r>
            </a:p>
            <a:p>
              <a:pPr defTabSz="234950">
                <a:lnSpc>
                  <a:spcPct val="80000"/>
                </a:lnSpc>
                <a:defRPr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                                </a:t>
              </a:r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</a:t>
              </a:r>
              <a:r>
                <a:rPr lang="en-US" sz="3600" b="1" dirty="0" err="1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Hatyai</a:t>
              </a:r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</a:t>
              </a:r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Airport Customs House</a:t>
              </a:r>
            </a:p>
          </p:txBody>
        </p:sp>
        <p:pic>
          <p:nvPicPr>
            <p:cNvPr id="25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65"/>
            <a:stretch/>
          </p:blipFill>
          <p:spPr>
            <a:xfrm>
              <a:off x="201266" y="131236"/>
              <a:ext cx="1105170" cy="1083024"/>
            </a:xfrm>
            <a:prstGeom prst="rect">
              <a:avLst/>
            </a:prstGeom>
            <a:noFill/>
            <a:effectLst>
              <a:glow rad="63500">
                <a:schemeClr val="accent3">
                  <a:lumMod val="60000"/>
                  <a:lumOff val="40000"/>
                  <a:alpha val="40000"/>
                </a:schemeClr>
              </a:glow>
            </a:effectLst>
          </p:spPr>
        </p:pic>
      </p:grpSp>
      <p:pic>
        <p:nvPicPr>
          <p:cNvPr id="11" name="รูปภาพ 2">
            <a:extLst>
              <a:ext uri="{FF2B5EF4-FFF2-40B4-BE49-F238E27FC236}">
                <a16:creationId xmlns:a16="http://schemas.microsoft.com/office/drawing/2014/main" xmlns="" id="{78F86FE7-1E96-45A5-9FDF-1A5EE99F300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0886" r="11298" b="13161"/>
          <a:stretch/>
        </p:blipFill>
        <p:spPr>
          <a:xfrm>
            <a:off x="9007472" y="-30352"/>
            <a:ext cx="2574928" cy="11941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9BD7-870F-4800-A031-46E08DEC2FA6}"/>
              </a:ext>
            </a:extLst>
          </p:cNvPr>
          <p:cNvSpPr/>
          <p:nvPr/>
        </p:nvSpPr>
        <p:spPr>
          <a:xfrm>
            <a:off x="599441" y="5746494"/>
            <a:ext cx="11474796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ด่านศุลกากรท่าอากาศยานหาดใหญ่  ต.ทุ่งตำเสา อ.หาดใหญ่ จ.สงขลา 90115 โทร 074-251081 แฟกซ์  074-251081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Email : 75100000@customs.go.th , hatyaiairportcustoms@gmail.com </a:t>
            </a:r>
          </a:p>
          <a:p>
            <a:pPr algn="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Website : http://hatyaiairport.customs.go.th/</a:t>
            </a:r>
          </a:p>
        </p:txBody>
      </p:sp>
      <p:pic>
        <p:nvPicPr>
          <p:cNvPr id="8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810" y="2274828"/>
            <a:ext cx="5904656" cy="2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6697358"/>
              </p:ext>
            </p:extLst>
          </p:nvPr>
        </p:nvGraphicFramePr>
        <p:xfrm>
          <a:off x="-155863" y="1290320"/>
          <a:ext cx="12811990" cy="524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xmlns="" id="{2C78883D-8829-4C47-9238-D0EFE0D2B1AF}"/>
              </a:ext>
            </a:extLst>
          </p:cNvPr>
          <p:cNvSpPr/>
          <p:nvPr/>
        </p:nvSpPr>
        <p:spPr>
          <a:xfrm>
            <a:off x="330639" y="320566"/>
            <a:ext cx="3752193" cy="599090"/>
          </a:xfrm>
          <a:prstGeom prst="homePlate">
            <a:avLst/>
          </a:prstGeom>
          <a:solidFill>
            <a:srgbClr val="82165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หัวข้อการบรรยาย</a:t>
            </a:r>
            <a:endParaRPr lang="en-US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589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9156477"/>
              </p:ext>
            </p:extLst>
          </p:nvPr>
        </p:nvGraphicFramePr>
        <p:xfrm>
          <a:off x="360218" y="844639"/>
          <a:ext cx="11311891" cy="212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9891" y="3158836"/>
            <a:ext cx="5163936" cy="3418610"/>
            <a:chOff x="338273" y="2183567"/>
            <a:chExt cx="11463945" cy="13506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338273" y="2183567"/>
              <a:ext cx="11463945" cy="1350697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4220" y="2249514"/>
              <a:ext cx="11332051" cy="121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 </a:t>
              </a:r>
              <a:r>
                <a:rPr lang="th-TH" sz="2400" b="1" kern="1200" dirty="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</a:t>
              </a:r>
              <a:r>
                <a:rPr lang="th-TH" sz="2400" b="1" kern="1200" dirty="0">
                  <a:solidFill>
                    <a:srgbClr val="FFFF00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- สิทธิบัตร                  - เครื่องหมายการค้า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srgbClr val="FFFF00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  - </a:t>
              </a:r>
              <a:r>
                <a:rPr lang="th-TH" sz="2400" b="1" kern="1200" dirty="0">
                  <a:solidFill>
                    <a:srgbClr val="FFFF00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แบบผังภูมิวงจรรวม    - ชื่อทางการค้า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srgbClr val="FFFF00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    - ความลับทางการค้า     - สิ่งบ่งชี้ทางภูมิศาสตร์</a:t>
              </a:r>
              <a:r>
                <a:rPr lang="th-TH" sz="2400" b="1" kern="1200" dirty="0">
                  <a:solidFill>
                    <a:srgbClr val="FFFF00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0007" y="3158836"/>
            <a:ext cx="5372102" cy="3418610"/>
            <a:chOff x="405882" y="3696349"/>
            <a:chExt cx="11396336" cy="13506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405882" y="3696349"/>
              <a:ext cx="11396336" cy="1350697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71829" y="3762296"/>
              <a:ext cx="11264442" cy="121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049654" y="3595252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3853" y="4343396"/>
            <a:ext cx="4104409" cy="748145"/>
          </a:xfrm>
          <a:prstGeom prst="roundRect">
            <a:avLst/>
          </a:prstGeom>
          <a:solidFill>
            <a:srgbClr val="006047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ลิขสิทธิ์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9710" y="4612901"/>
            <a:ext cx="4592782" cy="15073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- สิทธิบัตร	    - ความลับทางการค้า</a:t>
            </a:r>
          </a:p>
          <a:p>
            <a:r>
              <a:rPr lang="th-TH" sz="2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- แบบผังของวงจรรวม  - ชื่อทางการค้า</a:t>
            </a:r>
          </a:p>
          <a:p>
            <a:r>
              <a:rPr lang="th-TH" sz="2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- เครื่องหมายการค้า    - สิ่งบ่งชี้ทางภูมิศาสตร์</a:t>
            </a:r>
          </a:p>
          <a:p>
            <a:endParaRPr lang="th-TH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815936" y="4343396"/>
            <a:ext cx="509155" cy="25977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0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1390" y="823153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64C19FD4-9437-4331-AE84-7EE11C2A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7" t="9966" b="18792"/>
          <a:stretch/>
        </p:blipFill>
        <p:spPr>
          <a:xfrm>
            <a:off x="8527344" y="1708622"/>
            <a:ext cx="3273266" cy="18097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xmlns="" id="{A67EEAE4-89AF-435C-AE3C-EBAA28D822F6}"/>
              </a:ext>
            </a:extLst>
          </p:cNvPr>
          <p:cNvSpPr/>
          <p:nvPr/>
        </p:nvSpPr>
        <p:spPr>
          <a:xfrm>
            <a:off x="391390" y="1708622"/>
            <a:ext cx="7704860" cy="2217987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สิทธิบัตร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(Patent)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หมายถึง หนังสือสำคัญที่รัฐออกให้เพื่อคุ้มครอง</a:t>
            </a:r>
            <a:b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การประดิษฐ์ 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(Invention)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หรือการออกแบบผลิตภัณฑ์ 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(Industrial Design)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ที่มีลักษณะตามที่กฎหมายกำหนด ได้แก่ สิทธิบัตรการประดิษฐ์ สิทธิบัตรการออกแบบผลิตภัณฑ์ และอนุสิทธิบัตร</a:t>
            </a:r>
            <a:endParaRPr lang="en-US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xmlns="" id="{5FD1A312-DAA2-42CD-97EE-BBA9BA77FF4F}"/>
              </a:ext>
            </a:extLst>
          </p:cNvPr>
          <p:cNvSpPr/>
          <p:nvPr/>
        </p:nvSpPr>
        <p:spPr>
          <a:xfrm>
            <a:off x="391389" y="4074795"/>
            <a:ext cx="7704861" cy="2217987"/>
          </a:xfrm>
          <a:prstGeom prst="roundRect">
            <a:avLst/>
          </a:prstGeom>
          <a:solidFill>
            <a:srgbClr val="33993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แบบผังภูมิของวงจรรวม (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Layout-Designs of Integrated Circuit)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หมายถึง แบบ แผนผัง หรือภาพที่ทำขึ้น ไม่ว่าจะปรากฏในรูปแบบ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หรือ</a:t>
            </a:r>
            <a:b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วิธี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ใด เพื่อแสดงถึงการจัดวางและการเชื่อมต่อของวงจรไฟฟ้า เช่น ตัวนำไฟฟ้า หรือตัวต้านทาน เป็นต้น</a:t>
            </a:r>
            <a:endParaRPr lang="en-US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BD10E75-11BE-4FE8-A078-426382A7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/>
          <a:stretch/>
        </p:blipFill>
        <p:spPr bwMode="auto">
          <a:xfrm>
            <a:off x="8527344" y="4173958"/>
            <a:ext cx="3273266" cy="180975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EBB9DA2D-D78D-45C8-9385-F3EF4526464D}"/>
              </a:ext>
            </a:extLst>
          </p:cNvPr>
          <p:cNvSpPr txBox="1"/>
          <p:nvPr/>
        </p:nvSpPr>
        <p:spPr>
          <a:xfrm>
            <a:off x="432504" y="6430106"/>
            <a:ext cx="7302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  <a:hlinkClick r:id="rId4"/>
              </a:rPr>
              <a:t>https://www.chaipat.or.th/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และ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http://thanyawit.blogspot.com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endParaRPr lang="en-US" sz="2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78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1390" y="823153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ED90DDFB-B76B-4A59-80F1-1776654A997C}"/>
              </a:ext>
            </a:extLst>
          </p:cNvPr>
          <p:cNvSpPr/>
          <p:nvPr/>
        </p:nvSpPr>
        <p:spPr>
          <a:xfrm>
            <a:off x="391390" y="1708623"/>
            <a:ext cx="11438660" cy="99647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เครื่องหมายการค้า </a:t>
            </a:r>
            <a:r>
              <a:rPr lang="en-US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(Trademark</a:t>
            </a:r>
            <a:r>
              <a:rPr lang="en-US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หมายถึง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 สัญลักษณ์ หรือตรา ที่ใช้กับสินค้าหรือบริการ 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แบ่ง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ออกเป็น 4 ประเภท ได้แก่</a:t>
            </a:r>
            <a:endParaRPr lang="en-US" b="1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xmlns="" id="{CB4B2C7C-E7CA-4B71-91DA-780120904316}"/>
              </a:ext>
            </a:extLst>
          </p:cNvPr>
          <p:cNvSpPr/>
          <p:nvPr/>
        </p:nvSpPr>
        <p:spPr>
          <a:xfrm>
            <a:off x="373203" y="2822652"/>
            <a:ext cx="7827822" cy="1535835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1.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การค้า 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(Trademark)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คือ เครื่องหมายที่ใช้หรือจะใช้กับ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สินค้า เพื่อ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แสดงว่าสินค้าที่ใช้เครื่องหมายนั้นแตกต่างกับสินค้าที่ใช้เครื่องหมายการค้าของบุคคลอื่น เช่น </a:t>
            </a:r>
            <a:r>
              <a:rPr lang="th-TH" b="1" dirty="0" err="1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มาม่า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กระทิงแดง เป็นต้น</a:t>
            </a:r>
            <a:endParaRPr lang="en-US" b="1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9082633-A65A-4106-A3E3-5638D6A6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047" y="2842425"/>
            <a:ext cx="3333750" cy="15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8C611D2-4C34-490F-B6B2-9EFD0A918568}"/>
              </a:ext>
            </a:extLst>
          </p:cNvPr>
          <p:cNvSpPr txBox="1"/>
          <p:nvPr/>
        </p:nvSpPr>
        <p:spPr>
          <a:xfrm>
            <a:off x="391390" y="6457890"/>
            <a:ext cx="1122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http://burnworkeiei.blogspot.com/2016/11/industrial-property-layout-design-of_69.html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xmlns="" id="{BABDF6A4-FFA3-4076-A084-C99B0B9699D1}"/>
              </a:ext>
            </a:extLst>
          </p:cNvPr>
          <p:cNvSpPr/>
          <p:nvPr/>
        </p:nvSpPr>
        <p:spPr>
          <a:xfrm>
            <a:off x="391389" y="4476039"/>
            <a:ext cx="7827822" cy="181120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2.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เครื่องหมายบริการ 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(Service Mark)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คือ เครื่องหมายที่ใช้หรือ</a:t>
            </a:r>
            <a:r>
              <a:rPr lang="th-TH" b="1" spc="-2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จะใช้กับบริการเพื่อแสดงว่าบริการที่ใช้เครื่องหมายนั้นแตกต่างกับบริการที่ใช้เครื่องหมายบริการของบุคคลอื่น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เช่น การบินไทย ธนาคารกรุงไทย โรงแรมดุสิตธานี เป็นต้น</a:t>
            </a:r>
            <a:endParaRPr lang="en-US" b="1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4C49E20-5B1A-42A4-ACED-91F92952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4476039"/>
            <a:ext cx="2314575" cy="19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1390" y="823153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ED90DDFB-B76B-4A59-80F1-1776654A997C}"/>
              </a:ext>
            </a:extLst>
          </p:cNvPr>
          <p:cNvSpPr/>
          <p:nvPr/>
        </p:nvSpPr>
        <p:spPr>
          <a:xfrm>
            <a:off x="391390" y="1708623"/>
            <a:ext cx="11438660" cy="9964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เครื่องหมายการค้า </a:t>
            </a:r>
            <a:r>
              <a:rPr lang="en-US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(Trademark</a:t>
            </a:r>
            <a:r>
              <a:rPr lang="en-US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หมายถึง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 สัญลักษณ์ หรือตรา ที่ใช้กับสินค้าหรือบริการ แบ่งออกเป็น 4 ประเภท ได้แก่</a:t>
            </a:r>
            <a:endParaRPr lang="en-US" b="1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xmlns="" id="{CB4B2C7C-E7CA-4B71-91DA-780120904316}"/>
              </a:ext>
            </a:extLst>
          </p:cNvPr>
          <p:cNvSpPr/>
          <p:nvPr/>
        </p:nvSpPr>
        <p:spPr>
          <a:xfrm>
            <a:off x="373202" y="2822652"/>
            <a:ext cx="8561247" cy="1535835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3.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b="1" kern="1000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</a:t>
            </a:r>
            <a:r>
              <a:rPr lang="th-TH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รับรอง </a:t>
            </a:r>
            <a:r>
              <a:rPr lang="en-US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(Certification</a:t>
            </a:r>
            <a:r>
              <a:rPr lang="en-US" sz="1200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en-US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Mark)</a:t>
            </a:r>
            <a:r>
              <a:rPr lang="en-US" sz="1200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</a:t>
            </a:r>
            <a:r>
              <a:rPr lang="th-TH" b="1" kern="100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คือ เครื่องหมายที่เจ้าของเครื่องหมายรับรองใช้หรือจะใช้กับสินค้าหรือบริการของบุคคลอื่น เพื่อเป็นการรับรองคุณภาพของสินค้าหรือบริการนั้น เช่น เชลล์ชวนชิม แม่ช้อยนางรำ ฮาลาล เป็นต้น</a:t>
            </a:r>
            <a:endParaRPr lang="en-US" b="1" kern="1000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8C611D2-4C34-490F-B6B2-9EFD0A918568}"/>
              </a:ext>
            </a:extLst>
          </p:cNvPr>
          <p:cNvSpPr txBox="1"/>
          <p:nvPr/>
        </p:nvSpPr>
        <p:spPr>
          <a:xfrm>
            <a:off x="391390" y="6457890"/>
            <a:ext cx="1122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http://burnworkeiei.blogspot.com/2016/11/industrial-property-layout-design-of_69.html</a:t>
            </a: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xmlns="" id="{BABDF6A4-FFA3-4076-A084-C99B0B9699D1}"/>
              </a:ext>
            </a:extLst>
          </p:cNvPr>
          <p:cNvSpPr/>
          <p:nvPr/>
        </p:nvSpPr>
        <p:spPr>
          <a:xfrm>
            <a:off x="391389" y="4476039"/>
            <a:ext cx="8561246" cy="181120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4.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เครื่องหมายร่วม 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(Collective Mark)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คือ เครื่องหมายการค้าหรือเครื่องหมายบริการที่ใช้หรือจะใช้โดยบริษัทหรือวิสาหกิจในกลุ่มเดียวกัน หรือโดยสมาชิกของสมาคม </a:t>
            </a:r>
            <a:r>
              <a:rPr lang="th-TH" b="1" spc="-4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สหกรณ์ สหภาพ สมาพันธ์ กลุ่มบุคคล หรือองค์กรอื่นใดของรัฐหรือเอกชน เช่น ตราช้างของบริษัทปูน</a:t>
            </a:r>
            <a:r>
              <a:rPr lang="th-TH" b="1" spc="-40" dirty="0" err="1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ซิเ</a:t>
            </a:r>
            <a:r>
              <a:rPr lang="th-TH" b="1" spc="-40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มนต์ไทย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จำกัด (มหาชน) เป็นต้น</a:t>
            </a:r>
            <a:endParaRPr lang="en-US" b="1" dirty="0">
              <a:solidFill>
                <a:schemeClr val="tx1"/>
              </a:solidFill>
              <a:effectLst/>
              <a:latin typeface="EucrosiaUPC" panose="02020603050405020304" pitchFamily="18" charset="-34"/>
              <a:ea typeface="Times New Roman" panose="02020603050405020304" pitchFamily="18" charset="0"/>
              <a:cs typeface="EucrosiaUPC" panose="02020603050405020304" pitchFamily="18" charset="-3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A16807E-107C-4FFF-A6F4-5BBAFE69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95" y="2785232"/>
            <a:ext cx="2365375" cy="14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D54A537-27AE-4D74-8600-0327FADE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70" y="4672938"/>
            <a:ext cx="2362200" cy="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1390" y="823153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xmlns="" id="{A67EEAE4-89AF-435C-AE3C-EBAA28D822F6}"/>
              </a:ext>
            </a:extLst>
          </p:cNvPr>
          <p:cNvSpPr/>
          <p:nvPr/>
        </p:nvSpPr>
        <p:spPr>
          <a:xfrm>
            <a:off x="391390" y="1708622"/>
            <a:ext cx="8004465" cy="2217987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ความลับทางการค้า</a:t>
            </a:r>
            <a:r>
              <a:rPr lang="en-US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(Trade Secrets) </a:t>
            </a:r>
            <a:r>
              <a:rPr lang="th-TH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หมายถึง ข้อมูลการค้าซึ่งยังไม่เป็นที่รู้จักกันโดยทั่วไป โดยเป็นข้อมูลที่มีมูลค่าในเชิงพาณิชย์เนื่องจากข้อมูลนั้นเป็นความลับ และมีการดำเนินการตามสมควรเพื่อทำให้ข้อมูลนั้นปกปิดเป็นความลับ</a:t>
            </a:r>
            <a:endParaRPr lang="en-US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xmlns="" id="{5FD1A312-DAA2-42CD-97EE-BBA9BA77FF4F}"/>
              </a:ext>
            </a:extLst>
          </p:cNvPr>
          <p:cNvSpPr/>
          <p:nvPr/>
        </p:nvSpPr>
        <p:spPr>
          <a:xfrm>
            <a:off x="461962" y="4083257"/>
            <a:ext cx="7933893" cy="178414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ชื่อทางการค้า</a:t>
            </a:r>
            <a:r>
              <a:rPr lang="en-US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(Trade name) </a:t>
            </a:r>
            <a:r>
              <a:rPr lang="th-TH" b="1" dirty="0"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หมายถึง ชื่อที่ใช้ในการประกอบกิจการ เช่น ไทยประกันชีวิต ขนมบ้านอัยการ เป็นต้น</a:t>
            </a:r>
            <a:endParaRPr lang="en-US" b="1" dirty="0">
              <a:solidFill>
                <a:schemeClr val="bg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C9E73D6-F98A-4819-BE79-C3BE2220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1924636"/>
            <a:ext cx="2667000" cy="170021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37BF982E-E6FF-4284-8DE8-336CDF5F52C5}"/>
              </a:ext>
            </a:extLst>
          </p:cNvPr>
          <p:cNvSpPr txBox="1"/>
          <p:nvPr/>
        </p:nvSpPr>
        <p:spPr>
          <a:xfrm>
            <a:off x="391390" y="5972421"/>
            <a:ext cx="8085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  <a:hlinkClick r:id="rId3"/>
              </a:rPr>
              <a:t>http://burnworkeiei.blogspot.com/2016/11/industrial-property-layout-design-of_69.html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และ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https://www.taradplaza.com/product/5758842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C4765406-4F38-41BF-A0A6-ACF10DA08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t="11216" r="20415" b="35511"/>
          <a:stretch/>
        </p:blipFill>
        <p:spPr bwMode="auto">
          <a:xfrm>
            <a:off x="9491662" y="3970045"/>
            <a:ext cx="1857375" cy="17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1390" y="823153"/>
            <a:ext cx="4104409" cy="7481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ทรัพย์สินทางอุตสาหกรรม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xmlns="" id="{A67EEAE4-89AF-435C-AE3C-EBAA28D822F6}"/>
              </a:ext>
            </a:extLst>
          </p:cNvPr>
          <p:cNvSpPr/>
          <p:nvPr/>
        </p:nvSpPr>
        <p:spPr>
          <a:xfrm>
            <a:off x="391390" y="1731317"/>
            <a:ext cx="6047510" cy="3692053"/>
          </a:xfrm>
          <a:prstGeom prst="roundRect">
            <a:avLst/>
          </a:prstGeom>
          <a:solidFill>
            <a:srgbClr val="00CC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สิ่งบ่งชี้ทางภูมิศาสตร์ (</a:t>
            </a:r>
            <a:r>
              <a:rPr lang="en-US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Geographical Indication)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หมายถึง สัญลักษณ์ หรือสิ่งอื่นใดที่ใช้เรียกหรือใช้แทนแหล่งภูมิศาสตร์และสามารถบ่งบอกว่าสินค้าที่เกิดจากแหล่งภูมิศาสตร์นั้น เป็นสินค้าที่มีคุณภาพชื่อเสียง หรือคุณลักษณะเฉพาะของแหล่งภูมิศาสตร์ดังกล่าว เช่น มีดอรัญญิก ผ้าไหมไทย ส้มโอนครชัยศรี ไข่เค็มไชยา เป็นต้น</a:t>
            </a:r>
            <a:endParaRPr lang="en-US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06E33229-9EC5-4282-B0E7-AFEAC8521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2003"/>
          <a:stretch/>
        </p:blipFill>
        <p:spPr bwMode="auto">
          <a:xfrm>
            <a:off x="6934200" y="1848328"/>
            <a:ext cx="4676775" cy="35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BC41A830-1356-4131-80E9-92E04884906C}"/>
              </a:ext>
            </a:extLst>
          </p:cNvPr>
          <p:cNvSpPr txBox="1"/>
          <p:nvPr/>
        </p:nvSpPr>
        <p:spPr>
          <a:xfrm>
            <a:off x="476250" y="6034847"/>
            <a:ext cx="6115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https://techno-surat.blogspot.com/2015/06/gi.html</a:t>
            </a:r>
          </a:p>
        </p:txBody>
      </p:sp>
    </p:spTree>
    <p:extLst>
      <p:ext uri="{BB962C8B-B14F-4D97-AF65-F5344CB8AC3E}">
        <p14:creationId xmlns:p14="http://schemas.microsoft.com/office/powerpoint/2010/main" val="306170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5DCD8D4-19A4-433A-94FB-5211382D759F}"/>
              </a:ext>
            </a:extLst>
          </p:cNvPr>
          <p:cNvSpPr txBox="1"/>
          <p:nvPr/>
        </p:nvSpPr>
        <p:spPr>
          <a:xfrm>
            <a:off x="0" y="-99001"/>
            <a:ext cx="12192000" cy="784830"/>
          </a:xfrm>
          <a:prstGeom prst="rect">
            <a:avLst/>
          </a:prstGeom>
          <a:solidFill>
            <a:srgbClr val="821656"/>
          </a:solidFill>
          <a:ln w="31750" cmpd="dbl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2880" rtlCol="0" anchor="b" anchorCtr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ความรู้เบื้องต้นของทรัพย์สินทางปัญญา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xmlns="" id="{A67EEAE4-89AF-435C-AE3C-EBAA28D822F6}"/>
              </a:ext>
            </a:extLst>
          </p:cNvPr>
          <p:cNvSpPr/>
          <p:nvPr/>
        </p:nvSpPr>
        <p:spPr>
          <a:xfrm>
            <a:off x="391389" y="1809750"/>
            <a:ext cx="7114311" cy="3676650"/>
          </a:xfrm>
          <a:prstGeom prst="roundRect">
            <a:avLst/>
          </a:prstGeom>
          <a:solidFill>
            <a:srgbClr val="1DFFC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ลิขสิทธิ์ </a:t>
            </a:r>
            <a:r>
              <a:rPr lang="en-US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(Copyright)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 หมายถึง 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สิทธิแต่เพียงผู้เดียว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ของ</a:t>
            </a:r>
            <a:b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ผู้สร้างสรรค์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ที่จะกระทำการใด ๆ เกี่ยวกับงานที่ผู้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สร้างสรรค์</a:t>
            </a:r>
            <a:b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ได้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ทำขึ้นตามประเภทลิขสิทธิ์ที่กฎหมายกำหนด ได้แก่ </a:t>
            </a: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งาน</a:t>
            </a:r>
            <a:r>
              <a:rPr lang="th-TH" b="1" dirty="0">
                <a:solidFill>
                  <a:schemeClr val="tx1"/>
                </a:solidFill>
                <a:effectLst/>
                <a:latin typeface="EucrosiaUPC" panose="02020603050405020304" pitchFamily="18" charset="-34"/>
                <a:ea typeface="Times New Roman" panose="02020603050405020304" pitchFamily="18" charset="0"/>
                <a:cs typeface="EucrosiaUPC" panose="02020603050405020304" pitchFamily="18" charset="-34"/>
              </a:rPr>
              <a:t>วรรณกรรม นาฏกรรม ศิลปกรรม ดนตรีกรรม โสตทัศนวัสดุ ภาพยนตร์ สิ่งบันทึกเสียง งานแพร่เสียงแพร่ภาพ หรืองานอื่นใดในแผนกวรรณคดี แผนกวิทยาศาสตร์ หรือแผนกศิลปะ ไม่ว่างานดังกล่าวจะแสดงออกโดยวิธีหรือรูปแบบอย่างใด</a:t>
            </a:r>
            <a:endParaRPr lang="en-US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408FFFF-3032-49D1-AFAB-E5F5E705553D}"/>
              </a:ext>
            </a:extLst>
          </p:cNvPr>
          <p:cNvSpPr/>
          <p:nvPr/>
        </p:nvSpPr>
        <p:spPr>
          <a:xfrm>
            <a:off x="391390" y="873717"/>
            <a:ext cx="4104409" cy="748145"/>
          </a:xfrm>
          <a:prstGeom prst="roundRect">
            <a:avLst/>
          </a:prstGeom>
          <a:solidFill>
            <a:srgbClr val="006047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ลิขสิทธิ์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53D12611-BA60-42DC-8DF6-29A873D1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2"/>
          <a:stretch/>
        </p:blipFill>
        <p:spPr bwMode="auto">
          <a:xfrm>
            <a:off x="8552585" y="1028700"/>
            <a:ext cx="244879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61B0AA1D-3B0F-4435-B7EA-89F735CCA8B5}"/>
              </a:ext>
            </a:extLst>
          </p:cNvPr>
          <p:cNvSpPr txBox="1"/>
          <p:nvPr/>
        </p:nvSpPr>
        <p:spPr>
          <a:xfrm>
            <a:off x="304801" y="5946509"/>
            <a:ext cx="7200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ที่มาภาพถ่าย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https://techxcite.com/topic/19334.html</a:t>
            </a: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b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และ </a:t>
            </a:r>
            <a:r>
              <a:rPr lang="en-US" sz="2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https://www.gotoknow.org/posts/617694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6C8C543F-16BA-44E1-9B86-105A2B7BA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759"/>
          <a:stretch/>
        </p:blipFill>
        <p:spPr bwMode="auto">
          <a:xfrm>
            <a:off x="7907482" y="3826141"/>
            <a:ext cx="3798743" cy="2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2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1897</Words>
  <Application>Microsoft Office PowerPoint</Application>
  <PresentationFormat>Widescreen</PresentationFormat>
  <Paragraphs>153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EucrosiaUPC</vt:lpstr>
      <vt:lpstr>TH Fah kwang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Phannalin Saengchot</dc:creator>
  <cp:lastModifiedBy>Phannalin Saengchot</cp:lastModifiedBy>
  <cp:revision>102</cp:revision>
  <dcterms:created xsi:type="dcterms:W3CDTF">2020-11-25T11:02:49Z</dcterms:created>
  <dcterms:modified xsi:type="dcterms:W3CDTF">2020-12-16T03:40:07Z</dcterms:modified>
</cp:coreProperties>
</file>